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  <p:sldMasterId id="2147483826" r:id="rId2"/>
  </p:sldMasterIdLst>
  <p:sldIdLst>
    <p:sldId id="258" r:id="rId3"/>
    <p:sldId id="259" r:id="rId4"/>
    <p:sldId id="275" r:id="rId5"/>
    <p:sldId id="274" r:id="rId6"/>
    <p:sldId id="277" r:id="rId7"/>
    <p:sldId id="262" r:id="rId8"/>
    <p:sldId id="278" r:id="rId9"/>
    <p:sldId id="279" r:id="rId10"/>
    <p:sldId id="272" r:id="rId11"/>
    <p:sldId id="276" r:id="rId12"/>
    <p:sldId id="280" r:id="rId13"/>
    <p:sldId id="271" r:id="rId14"/>
    <p:sldId id="267" r:id="rId15"/>
    <p:sldId id="265" r:id="rId16"/>
    <p:sldId id="266" r:id="rId17"/>
    <p:sldId id="269" r:id="rId18"/>
    <p:sldId id="282" r:id="rId19"/>
    <p:sldId id="281" r:id="rId20"/>
    <p:sldId id="263" r:id="rId21"/>
    <p:sldId id="264" r:id="rId22"/>
    <p:sldId id="273" r:id="rId23"/>
    <p:sldId id="283" r:id="rId24"/>
    <p:sldId id="261" r:id="rId25"/>
    <p:sldId id="268" r:id="rId26"/>
    <p:sldId id="270" r:id="rId27"/>
    <p:sldId id="335" r:id="rId28"/>
    <p:sldId id="288" r:id="rId29"/>
    <p:sldId id="290" r:id="rId30"/>
    <p:sldId id="292" r:id="rId31"/>
    <p:sldId id="293" r:id="rId32"/>
    <p:sldId id="294" r:id="rId33"/>
    <p:sldId id="295" r:id="rId34"/>
    <p:sldId id="296" r:id="rId35"/>
    <p:sldId id="297" r:id="rId36"/>
    <p:sldId id="298" r:id="rId37"/>
    <p:sldId id="299" r:id="rId38"/>
    <p:sldId id="302" r:id="rId39"/>
    <p:sldId id="303" r:id="rId40"/>
    <p:sldId id="306" r:id="rId41"/>
    <p:sldId id="307" r:id="rId42"/>
    <p:sldId id="308" r:id="rId43"/>
    <p:sldId id="309" r:id="rId44"/>
    <p:sldId id="310" r:id="rId45"/>
    <p:sldId id="311" r:id="rId46"/>
    <p:sldId id="312" r:id="rId47"/>
    <p:sldId id="313" r:id="rId48"/>
    <p:sldId id="314" r:id="rId49"/>
    <p:sldId id="315" r:id="rId50"/>
    <p:sldId id="316" r:id="rId51"/>
    <p:sldId id="317" r:id="rId52"/>
    <p:sldId id="318" r:id="rId53"/>
    <p:sldId id="319" r:id="rId54"/>
    <p:sldId id="320" r:id="rId55"/>
    <p:sldId id="321" r:id="rId56"/>
    <p:sldId id="322" r:id="rId57"/>
    <p:sldId id="323" r:id="rId58"/>
    <p:sldId id="324" r:id="rId59"/>
    <p:sldId id="325" r:id="rId60"/>
    <p:sldId id="326" r:id="rId61"/>
    <p:sldId id="327" r:id="rId62"/>
    <p:sldId id="328" r:id="rId63"/>
    <p:sldId id="329" r:id="rId64"/>
    <p:sldId id="330" r:id="rId65"/>
    <p:sldId id="331" r:id="rId66"/>
    <p:sldId id="332" r:id="rId67"/>
    <p:sldId id="333" r:id="rId68"/>
    <p:sldId id="334" r:id="rId69"/>
    <p:sldId id="286" r:id="rId7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CB55"/>
    <a:srgbClr val="FF9900"/>
    <a:srgbClr val="1532AB"/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" Type="http://schemas.openxmlformats.org/officeDocument/2006/relationships/slide" Target="slides/slide5.xml"/><Relationship Id="rId71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55C80E-05B9-4CD5-9101-7686A17A44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1701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C987AC-FAED-4571-83AE-770C75BC7B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0305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6DBF73-BEBC-4307-9BE8-3A1DCC11A4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69060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2018-12-20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1538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05428" y="635821"/>
            <a:ext cx="7733145" cy="597536"/>
          </a:xfrm>
        </p:spPr>
        <p:txBody>
          <a:bodyPr lIns="0" tIns="0" rIns="0" bIns="0"/>
          <a:lstStyle>
            <a:lvl1pPr>
              <a:defRPr sz="3883" b="1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2018-12-20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6401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05428" y="635821"/>
            <a:ext cx="7733145" cy="597536"/>
          </a:xfrm>
        </p:spPr>
        <p:txBody>
          <a:bodyPr lIns="0" tIns="0" rIns="0" bIns="0"/>
          <a:lstStyle>
            <a:lvl1pPr>
              <a:defRPr sz="3883" b="1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2018-12-20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7387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05428" y="635821"/>
            <a:ext cx="7733145" cy="597536"/>
          </a:xfrm>
        </p:spPr>
        <p:txBody>
          <a:bodyPr lIns="0" tIns="0" rIns="0" bIns="0"/>
          <a:lstStyle>
            <a:lvl1pPr>
              <a:defRPr sz="3883" b="1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2018-12-20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5840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2018-12-20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84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835858-1473-457B-9867-0F8F311F79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0930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A84D08-61DB-46C4-A3BA-26ED8EC9F7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7487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3592EF-0A86-4A48-B870-A8D9E9BC83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2696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9FC5C1-C7C8-4612-9F41-B3C2056E82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0596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58F5BA-65EF-4910-9994-242DF0F423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529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EE7FFA-FF86-490A-9F14-190D579F5A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969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0DB1C3-0855-4B6C-806A-B292996774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1989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98375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97400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98375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97400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98373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97398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</a:lstStyle>
          <a:p>
            <a:fld id="{1BDE0F0D-3E1D-4656-B696-DB5A2CC0CC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0644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chemeClr val="tx2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fld id="{9411A2AF-B8F7-4A3F-94F8-33DC0CFCFB6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20" r:id="rId1"/>
    <p:sldLayoutId id="2147483815" r:id="rId2"/>
    <p:sldLayoutId id="2147483821" r:id="rId3"/>
    <p:sldLayoutId id="2147483822" r:id="rId4"/>
    <p:sldLayoutId id="2147483823" r:id="rId5"/>
    <p:sldLayoutId id="2147483816" r:id="rId6"/>
    <p:sldLayoutId id="2147483824" r:id="rId7"/>
    <p:sldLayoutId id="2147483817" r:id="rId8"/>
    <p:sldLayoutId id="2147483825" r:id="rId9"/>
    <p:sldLayoutId id="2147483818" r:id="rId10"/>
    <p:sldLayoutId id="214748381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C1EE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3" panose="05040102010807070707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15637" y="403412"/>
            <a:ext cx="8312727" cy="863973"/>
          </a:xfrm>
          <a:custGeom>
            <a:avLst/>
            <a:gdLst/>
            <a:ahLst/>
            <a:cxnLst/>
            <a:rect l="l" t="t" r="r" b="b"/>
            <a:pathLst>
              <a:path w="9144000" h="979169">
                <a:moveTo>
                  <a:pt x="0" y="0"/>
                </a:moveTo>
                <a:lnTo>
                  <a:pt x="0" y="979169"/>
                </a:lnTo>
                <a:lnTo>
                  <a:pt x="9144000" y="979169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05428" y="635821"/>
            <a:ext cx="7733145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02854" y="1846056"/>
            <a:ext cx="733829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2018-12-20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3072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03433">
        <a:defRPr>
          <a:latin typeface="+mn-lt"/>
          <a:ea typeface="+mn-ea"/>
          <a:cs typeface="+mn-cs"/>
        </a:defRPr>
      </a:lvl2pPr>
      <a:lvl3pPr marL="806867">
        <a:defRPr>
          <a:latin typeface="+mn-lt"/>
          <a:ea typeface="+mn-ea"/>
          <a:cs typeface="+mn-cs"/>
        </a:defRPr>
      </a:lvl3pPr>
      <a:lvl4pPr marL="1210300">
        <a:defRPr>
          <a:latin typeface="+mn-lt"/>
          <a:ea typeface="+mn-ea"/>
          <a:cs typeface="+mn-cs"/>
        </a:defRPr>
      </a:lvl4pPr>
      <a:lvl5pPr marL="1613733">
        <a:defRPr>
          <a:latin typeface="+mn-lt"/>
          <a:ea typeface="+mn-ea"/>
          <a:cs typeface="+mn-cs"/>
        </a:defRPr>
      </a:lvl5pPr>
      <a:lvl6pPr marL="2017166">
        <a:defRPr>
          <a:latin typeface="+mn-lt"/>
          <a:ea typeface="+mn-ea"/>
          <a:cs typeface="+mn-cs"/>
        </a:defRPr>
      </a:lvl6pPr>
      <a:lvl7pPr marL="2420600">
        <a:defRPr>
          <a:latin typeface="+mn-lt"/>
          <a:ea typeface="+mn-ea"/>
          <a:cs typeface="+mn-cs"/>
        </a:defRPr>
      </a:lvl7pPr>
      <a:lvl8pPr marL="2824033">
        <a:defRPr>
          <a:latin typeface="+mn-lt"/>
          <a:ea typeface="+mn-ea"/>
          <a:cs typeface="+mn-cs"/>
        </a:defRPr>
      </a:lvl8pPr>
      <a:lvl9pPr marL="322746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03433">
        <a:defRPr>
          <a:latin typeface="+mn-lt"/>
          <a:ea typeface="+mn-ea"/>
          <a:cs typeface="+mn-cs"/>
        </a:defRPr>
      </a:lvl2pPr>
      <a:lvl3pPr marL="806867">
        <a:defRPr>
          <a:latin typeface="+mn-lt"/>
          <a:ea typeface="+mn-ea"/>
          <a:cs typeface="+mn-cs"/>
        </a:defRPr>
      </a:lvl3pPr>
      <a:lvl4pPr marL="1210300">
        <a:defRPr>
          <a:latin typeface="+mn-lt"/>
          <a:ea typeface="+mn-ea"/>
          <a:cs typeface="+mn-cs"/>
        </a:defRPr>
      </a:lvl4pPr>
      <a:lvl5pPr marL="1613733">
        <a:defRPr>
          <a:latin typeface="+mn-lt"/>
          <a:ea typeface="+mn-ea"/>
          <a:cs typeface="+mn-cs"/>
        </a:defRPr>
      </a:lvl5pPr>
      <a:lvl6pPr marL="2017166">
        <a:defRPr>
          <a:latin typeface="+mn-lt"/>
          <a:ea typeface="+mn-ea"/>
          <a:cs typeface="+mn-cs"/>
        </a:defRPr>
      </a:lvl6pPr>
      <a:lvl7pPr marL="2420600">
        <a:defRPr>
          <a:latin typeface="+mn-lt"/>
          <a:ea typeface="+mn-ea"/>
          <a:cs typeface="+mn-cs"/>
        </a:defRPr>
      </a:lvl7pPr>
      <a:lvl8pPr marL="2824033">
        <a:defRPr>
          <a:latin typeface="+mn-lt"/>
          <a:ea typeface="+mn-ea"/>
          <a:cs typeface="+mn-cs"/>
        </a:defRPr>
      </a:lvl8pPr>
      <a:lvl9pPr marL="3227466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jpg"/><Relationship Id="rId7" Type="http://schemas.openxmlformats.org/officeDocument/2006/relationships/image" Target="../media/image28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jpg"/><Relationship Id="rId11" Type="http://schemas.openxmlformats.org/officeDocument/2006/relationships/image" Target="../media/image32.jpg"/><Relationship Id="rId5" Type="http://schemas.openxmlformats.org/officeDocument/2006/relationships/image" Target="../media/image26.png"/><Relationship Id="rId10" Type="http://schemas.openxmlformats.org/officeDocument/2006/relationships/image" Target="../media/image31.jpg"/><Relationship Id="rId4" Type="http://schemas.openxmlformats.org/officeDocument/2006/relationships/image" Target="../media/image25.jpg"/><Relationship Id="rId9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jp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44.jpg"/><Relationship Id="rId7" Type="http://schemas.openxmlformats.org/officeDocument/2006/relationships/image" Target="../media/image48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jpg"/><Relationship Id="rId11" Type="http://schemas.openxmlformats.org/officeDocument/2006/relationships/image" Target="../media/image52.jpg"/><Relationship Id="rId5" Type="http://schemas.openxmlformats.org/officeDocument/2006/relationships/image" Target="../media/image46.jpg"/><Relationship Id="rId10" Type="http://schemas.openxmlformats.org/officeDocument/2006/relationships/image" Target="../media/image51.png"/><Relationship Id="rId4" Type="http://schemas.openxmlformats.org/officeDocument/2006/relationships/image" Target="../media/image45.jpg"/><Relationship Id="rId9" Type="http://schemas.openxmlformats.org/officeDocument/2006/relationships/image" Target="../media/image50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jp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7" Type="http://schemas.openxmlformats.org/officeDocument/2006/relationships/image" Target="../media/image79.jp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8.png"/><Relationship Id="rId5" Type="http://schemas.openxmlformats.org/officeDocument/2006/relationships/image" Target="../media/image77.jpg"/><Relationship Id="rId4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7" Type="http://schemas.openxmlformats.org/officeDocument/2006/relationships/image" Target="../media/image85.jp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4.png"/><Relationship Id="rId5" Type="http://schemas.openxmlformats.org/officeDocument/2006/relationships/image" Target="../media/image83.jpg"/><Relationship Id="rId4" Type="http://schemas.openxmlformats.org/officeDocument/2006/relationships/image" Target="../media/image8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4.png"/><Relationship Id="rId3" Type="http://schemas.openxmlformats.org/officeDocument/2006/relationships/image" Target="../media/image94.jpg"/><Relationship Id="rId7" Type="http://schemas.openxmlformats.org/officeDocument/2006/relationships/image" Target="../media/image98.png"/><Relationship Id="rId12" Type="http://schemas.openxmlformats.org/officeDocument/2006/relationships/image" Target="../media/image103.jpg"/><Relationship Id="rId17" Type="http://schemas.openxmlformats.org/officeDocument/2006/relationships/image" Target="../media/image108.png"/><Relationship Id="rId2" Type="http://schemas.openxmlformats.org/officeDocument/2006/relationships/image" Target="../media/image93.png"/><Relationship Id="rId16" Type="http://schemas.openxmlformats.org/officeDocument/2006/relationships/image" Target="../media/image107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7.jpg"/><Relationship Id="rId11" Type="http://schemas.openxmlformats.org/officeDocument/2006/relationships/image" Target="../media/image102.png"/><Relationship Id="rId5" Type="http://schemas.openxmlformats.org/officeDocument/2006/relationships/image" Target="../media/image96.jpg"/><Relationship Id="rId15" Type="http://schemas.openxmlformats.org/officeDocument/2006/relationships/image" Target="../media/image106.png"/><Relationship Id="rId10" Type="http://schemas.openxmlformats.org/officeDocument/2006/relationships/image" Target="../media/image101.jpg"/><Relationship Id="rId4" Type="http://schemas.openxmlformats.org/officeDocument/2006/relationships/image" Target="../media/image95.png"/><Relationship Id="rId9" Type="http://schemas.openxmlformats.org/officeDocument/2006/relationships/image" Target="../media/image100.jpg"/><Relationship Id="rId14" Type="http://schemas.openxmlformats.org/officeDocument/2006/relationships/image" Target="../media/image105.jp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g"/><Relationship Id="rId3" Type="http://schemas.openxmlformats.org/officeDocument/2006/relationships/image" Target="../media/image110.jpg"/><Relationship Id="rId7" Type="http://schemas.openxmlformats.org/officeDocument/2006/relationships/image" Target="../media/image114.png"/><Relationship Id="rId12" Type="http://schemas.openxmlformats.org/officeDocument/2006/relationships/image" Target="../media/image119.jp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3.jpg"/><Relationship Id="rId11" Type="http://schemas.openxmlformats.org/officeDocument/2006/relationships/image" Target="../media/image118.jpg"/><Relationship Id="rId5" Type="http://schemas.openxmlformats.org/officeDocument/2006/relationships/image" Target="../media/image112.jpg"/><Relationship Id="rId10" Type="http://schemas.openxmlformats.org/officeDocument/2006/relationships/image" Target="../media/image117.jpg"/><Relationship Id="rId4" Type="http://schemas.openxmlformats.org/officeDocument/2006/relationships/image" Target="../media/image111.png"/><Relationship Id="rId9" Type="http://schemas.openxmlformats.org/officeDocument/2006/relationships/image" Target="../media/image116.jp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g"/><Relationship Id="rId3" Type="http://schemas.openxmlformats.org/officeDocument/2006/relationships/image" Target="../media/image121.jpg"/><Relationship Id="rId7" Type="http://schemas.openxmlformats.org/officeDocument/2006/relationships/image" Target="../media/image125.png"/><Relationship Id="rId12" Type="http://schemas.openxmlformats.org/officeDocument/2006/relationships/image" Target="../media/image130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4.png"/><Relationship Id="rId11" Type="http://schemas.openxmlformats.org/officeDocument/2006/relationships/image" Target="../media/image129.png"/><Relationship Id="rId5" Type="http://schemas.openxmlformats.org/officeDocument/2006/relationships/image" Target="../media/image123.jpg"/><Relationship Id="rId10" Type="http://schemas.openxmlformats.org/officeDocument/2006/relationships/image" Target="../media/image128.png"/><Relationship Id="rId4" Type="http://schemas.openxmlformats.org/officeDocument/2006/relationships/image" Target="../media/image122.png"/><Relationship Id="rId9" Type="http://schemas.openxmlformats.org/officeDocument/2006/relationships/image" Target="../media/image12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jpg"/><Relationship Id="rId3" Type="http://schemas.openxmlformats.org/officeDocument/2006/relationships/image" Target="../media/image132.jpg"/><Relationship Id="rId7" Type="http://schemas.openxmlformats.org/officeDocument/2006/relationships/image" Target="../media/image136.jpg"/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5.jpg"/><Relationship Id="rId5" Type="http://schemas.openxmlformats.org/officeDocument/2006/relationships/image" Target="../media/image134.jpg"/><Relationship Id="rId4" Type="http://schemas.openxmlformats.org/officeDocument/2006/relationships/image" Target="../media/image133.jpg"/><Relationship Id="rId9" Type="http://schemas.openxmlformats.org/officeDocument/2006/relationships/image" Target="../media/image138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140.jpg"/><Relationship Id="rId7" Type="http://schemas.openxmlformats.org/officeDocument/2006/relationships/image" Target="../media/image144.jp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3.png"/><Relationship Id="rId5" Type="http://schemas.openxmlformats.org/officeDocument/2006/relationships/image" Target="../media/image142.jpg"/><Relationship Id="rId4" Type="http://schemas.openxmlformats.org/officeDocument/2006/relationships/image" Target="../media/image141.png"/><Relationship Id="rId9" Type="http://schemas.openxmlformats.org/officeDocument/2006/relationships/image" Target="../media/image14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3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13" Type="http://schemas.openxmlformats.org/officeDocument/2006/relationships/image" Target="../media/image163.png"/><Relationship Id="rId18" Type="http://schemas.openxmlformats.org/officeDocument/2006/relationships/image" Target="../media/image168.png"/><Relationship Id="rId3" Type="http://schemas.openxmlformats.org/officeDocument/2006/relationships/image" Target="../media/image153.png"/><Relationship Id="rId7" Type="http://schemas.openxmlformats.org/officeDocument/2006/relationships/image" Target="../media/image157.png"/><Relationship Id="rId12" Type="http://schemas.openxmlformats.org/officeDocument/2006/relationships/image" Target="../media/image162.png"/><Relationship Id="rId17" Type="http://schemas.openxmlformats.org/officeDocument/2006/relationships/image" Target="../media/image167.png"/><Relationship Id="rId2" Type="http://schemas.openxmlformats.org/officeDocument/2006/relationships/image" Target="../media/image152.jpg"/><Relationship Id="rId16" Type="http://schemas.openxmlformats.org/officeDocument/2006/relationships/image" Target="../media/image166.png"/><Relationship Id="rId20" Type="http://schemas.openxmlformats.org/officeDocument/2006/relationships/image" Target="../media/image17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6.png"/><Relationship Id="rId11" Type="http://schemas.openxmlformats.org/officeDocument/2006/relationships/image" Target="../media/image161.png"/><Relationship Id="rId5" Type="http://schemas.openxmlformats.org/officeDocument/2006/relationships/image" Target="../media/image155.png"/><Relationship Id="rId15" Type="http://schemas.openxmlformats.org/officeDocument/2006/relationships/image" Target="../media/image165.png"/><Relationship Id="rId10" Type="http://schemas.openxmlformats.org/officeDocument/2006/relationships/image" Target="../media/image160.png"/><Relationship Id="rId19" Type="http://schemas.openxmlformats.org/officeDocument/2006/relationships/image" Target="../media/image169.png"/><Relationship Id="rId4" Type="http://schemas.openxmlformats.org/officeDocument/2006/relationships/image" Target="../media/image154.png"/><Relationship Id="rId9" Type="http://schemas.openxmlformats.org/officeDocument/2006/relationships/image" Target="../media/image159.png"/><Relationship Id="rId14" Type="http://schemas.openxmlformats.org/officeDocument/2006/relationships/image" Target="../media/image16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13" Type="http://schemas.openxmlformats.org/officeDocument/2006/relationships/image" Target="../media/image182.png"/><Relationship Id="rId3" Type="http://schemas.openxmlformats.org/officeDocument/2006/relationships/image" Target="../media/image172.png"/><Relationship Id="rId7" Type="http://schemas.openxmlformats.org/officeDocument/2006/relationships/image" Target="../media/image176.png"/><Relationship Id="rId12" Type="http://schemas.openxmlformats.org/officeDocument/2006/relationships/image" Target="../media/image181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5.png"/><Relationship Id="rId11" Type="http://schemas.openxmlformats.org/officeDocument/2006/relationships/image" Target="../media/image180.png"/><Relationship Id="rId5" Type="http://schemas.openxmlformats.org/officeDocument/2006/relationships/image" Target="../media/image174.png"/><Relationship Id="rId10" Type="http://schemas.openxmlformats.org/officeDocument/2006/relationships/image" Target="../media/image179.png"/><Relationship Id="rId4" Type="http://schemas.openxmlformats.org/officeDocument/2006/relationships/image" Target="../media/image173.png"/><Relationship Id="rId9" Type="http://schemas.openxmlformats.org/officeDocument/2006/relationships/image" Target="../media/image178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13" Type="http://schemas.openxmlformats.org/officeDocument/2006/relationships/image" Target="../media/image194.png"/><Relationship Id="rId3" Type="http://schemas.openxmlformats.org/officeDocument/2006/relationships/image" Target="../media/image184.png"/><Relationship Id="rId7" Type="http://schemas.openxmlformats.org/officeDocument/2006/relationships/image" Target="../media/image188.png"/><Relationship Id="rId12" Type="http://schemas.openxmlformats.org/officeDocument/2006/relationships/image" Target="../media/image193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7.png"/><Relationship Id="rId11" Type="http://schemas.openxmlformats.org/officeDocument/2006/relationships/image" Target="../media/image192.png"/><Relationship Id="rId5" Type="http://schemas.openxmlformats.org/officeDocument/2006/relationships/image" Target="../media/image186.png"/><Relationship Id="rId10" Type="http://schemas.openxmlformats.org/officeDocument/2006/relationships/image" Target="../media/image191.png"/><Relationship Id="rId4" Type="http://schemas.openxmlformats.org/officeDocument/2006/relationships/image" Target="../media/image185.png"/><Relationship Id="rId9" Type="http://schemas.openxmlformats.org/officeDocument/2006/relationships/image" Target="../media/image19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png"/><Relationship Id="rId13" Type="http://schemas.openxmlformats.org/officeDocument/2006/relationships/image" Target="../media/image206.png"/><Relationship Id="rId3" Type="http://schemas.openxmlformats.org/officeDocument/2006/relationships/image" Target="../media/image196.png"/><Relationship Id="rId7" Type="http://schemas.openxmlformats.org/officeDocument/2006/relationships/image" Target="../media/image200.png"/><Relationship Id="rId12" Type="http://schemas.openxmlformats.org/officeDocument/2006/relationships/image" Target="../media/image205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9.png"/><Relationship Id="rId11" Type="http://schemas.openxmlformats.org/officeDocument/2006/relationships/image" Target="../media/image204.png"/><Relationship Id="rId5" Type="http://schemas.openxmlformats.org/officeDocument/2006/relationships/image" Target="../media/image198.png"/><Relationship Id="rId10" Type="http://schemas.openxmlformats.org/officeDocument/2006/relationships/image" Target="../media/image203.png"/><Relationship Id="rId4" Type="http://schemas.openxmlformats.org/officeDocument/2006/relationships/image" Target="../media/image197.png"/><Relationship Id="rId9" Type="http://schemas.openxmlformats.org/officeDocument/2006/relationships/image" Target="../media/image20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g"/><Relationship Id="rId7" Type="http://schemas.openxmlformats.org/officeDocument/2006/relationships/image" Target="../media/image212.jp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1.jpg"/><Relationship Id="rId5" Type="http://schemas.openxmlformats.org/officeDocument/2006/relationships/image" Target="../media/image210.jpg"/><Relationship Id="rId4" Type="http://schemas.openxmlformats.org/officeDocument/2006/relationships/image" Target="../media/image209.jp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9.jpg"/><Relationship Id="rId13" Type="http://schemas.openxmlformats.org/officeDocument/2006/relationships/image" Target="../media/image224.png"/><Relationship Id="rId3" Type="http://schemas.openxmlformats.org/officeDocument/2006/relationships/image" Target="../media/image214.png"/><Relationship Id="rId7" Type="http://schemas.openxmlformats.org/officeDocument/2006/relationships/image" Target="../media/image218.png"/><Relationship Id="rId12" Type="http://schemas.openxmlformats.org/officeDocument/2006/relationships/image" Target="../media/image223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7.jpg"/><Relationship Id="rId11" Type="http://schemas.openxmlformats.org/officeDocument/2006/relationships/image" Target="../media/image222.png"/><Relationship Id="rId5" Type="http://schemas.openxmlformats.org/officeDocument/2006/relationships/image" Target="../media/image216.png"/><Relationship Id="rId10" Type="http://schemas.openxmlformats.org/officeDocument/2006/relationships/image" Target="../media/image221.jpg"/><Relationship Id="rId4" Type="http://schemas.openxmlformats.org/officeDocument/2006/relationships/image" Target="../media/image215.jpg"/><Relationship Id="rId9" Type="http://schemas.openxmlformats.org/officeDocument/2006/relationships/image" Target="../media/image220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1.png"/><Relationship Id="rId13" Type="http://schemas.openxmlformats.org/officeDocument/2006/relationships/image" Target="../media/image236.png"/><Relationship Id="rId3" Type="http://schemas.openxmlformats.org/officeDocument/2006/relationships/image" Target="../media/image226.jpg"/><Relationship Id="rId7" Type="http://schemas.openxmlformats.org/officeDocument/2006/relationships/image" Target="../media/image230.png"/><Relationship Id="rId12" Type="http://schemas.openxmlformats.org/officeDocument/2006/relationships/image" Target="../media/image235.pn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29.png"/><Relationship Id="rId11" Type="http://schemas.openxmlformats.org/officeDocument/2006/relationships/image" Target="../media/image234.png"/><Relationship Id="rId5" Type="http://schemas.openxmlformats.org/officeDocument/2006/relationships/image" Target="../media/image228.jpg"/><Relationship Id="rId15" Type="http://schemas.openxmlformats.org/officeDocument/2006/relationships/image" Target="../media/image238.png"/><Relationship Id="rId10" Type="http://schemas.openxmlformats.org/officeDocument/2006/relationships/image" Target="../media/image233.png"/><Relationship Id="rId4" Type="http://schemas.openxmlformats.org/officeDocument/2006/relationships/image" Target="../media/image227.png"/><Relationship Id="rId9" Type="http://schemas.openxmlformats.org/officeDocument/2006/relationships/image" Target="../media/image232.png"/><Relationship Id="rId14" Type="http://schemas.openxmlformats.org/officeDocument/2006/relationships/image" Target="../media/image23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jpg"/><Relationship Id="rId2" Type="http://schemas.openxmlformats.org/officeDocument/2006/relationships/image" Target="../media/image239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3.jpg"/><Relationship Id="rId5" Type="http://schemas.openxmlformats.org/officeDocument/2006/relationships/image" Target="../media/image242.jpg"/><Relationship Id="rId4" Type="http://schemas.openxmlformats.org/officeDocument/2006/relationships/image" Target="../media/image241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jpg"/><Relationship Id="rId7" Type="http://schemas.openxmlformats.org/officeDocument/2006/relationships/image" Target="../media/image249.jpg"/><Relationship Id="rId2" Type="http://schemas.openxmlformats.org/officeDocument/2006/relationships/image" Target="../media/image244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8.jpg"/><Relationship Id="rId5" Type="http://schemas.openxmlformats.org/officeDocument/2006/relationships/image" Target="../media/image247.jpg"/><Relationship Id="rId4" Type="http://schemas.openxmlformats.org/officeDocument/2006/relationships/image" Target="../media/image246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7" Type="http://schemas.openxmlformats.org/officeDocument/2006/relationships/image" Target="../media/image255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4.png"/><Relationship Id="rId5" Type="http://schemas.openxmlformats.org/officeDocument/2006/relationships/image" Target="../media/image253.png"/><Relationship Id="rId4" Type="http://schemas.openxmlformats.org/officeDocument/2006/relationships/image" Target="../media/image25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jpg"/><Relationship Id="rId7" Type="http://schemas.openxmlformats.org/officeDocument/2006/relationships/image" Target="../media/image261.png"/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60.png"/><Relationship Id="rId5" Type="http://schemas.openxmlformats.org/officeDocument/2006/relationships/image" Target="../media/image259.jpg"/><Relationship Id="rId4" Type="http://schemas.openxmlformats.org/officeDocument/2006/relationships/image" Target="../media/image258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jpg"/><Relationship Id="rId7" Type="http://schemas.openxmlformats.org/officeDocument/2006/relationships/image" Target="../media/image267.jpg"/><Relationship Id="rId2" Type="http://schemas.openxmlformats.org/officeDocument/2006/relationships/image" Target="../media/image262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66.jpg"/><Relationship Id="rId5" Type="http://schemas.openxmlformats.org/officeDocument/2006/relationships/image" Target="../media/image265.jpg"/><Relationship Id="rId4" Type="http://schemas.openxmlformats.org/officeDocument/2006/relationships/image" Target="../media/image264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png"/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1.png"/><Relationship Id="rId4" Type="http://schemas.openxmlformats.org/officeDocument/2006/relationships/image" Target="../media/image270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819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788" y="0"/>
            <a:ext cx="92217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pic>
        <p:nvPicPr>
          <p:cNvPr id="17411" name="Content Placeholder 3" descr="heart-valve-flap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33400"/>
            <a:ext cx="9250363" cy="5410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304800"/>
            <a:ext cx="904875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304800"/>
            <a:ext cx="9096375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leaflets: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36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Anterior  (Aortic): A1, A2, A3</a:t>
            </a:r>
          </a:p>
          <a:p>
            <a:pPr eaLnBrk="1" hangingPunct="1"/>
            <a:r>
              <a:rPr lang="en-US" altLang="en-US" sz="36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Posterior (Mural): P1, P2, P3</a:t>
            </a:r>
          </a:p>
          <a:p>
            <a:pPr eaLnBrk="1" hangingPunct="1"/>
            <a:r>
              <a:rPr lang="en-US" altLang="en-US" sz="36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atrial aspect (smooth side)</a:t>
            </a:r>
          </a:p>
          <a:p>
            <a:pPr eaLnBrk="1" hangingPunct="1"/>
            <a:r>
              <a:rPr lang="en-US" altLang="en-US" sz="36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ventricular aspect (rough zone).</a:t>
            </a:r>
          </a:p>
          <a:p>
            <a:pPr eaLnBrk="1" hangingPunct="1"/>
            <a:r>
              <a:rPr lang="en-US" altLang="en-US" sz="36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Zone of apposition</a:t>
            </a:r>
          </a:p>
          <a:p>
            <a:pPr eaLnBrk="1" hangingPunct="1"/>
            <a:r>
              <a:rPr lang="en-US" altLang="en-US" sz="36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commissural areas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228600"/>
            <a:ext cx="9145588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67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0"/>
            <a:ext cx="9048750" cy="984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9144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44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tendinous cords:</a:t>
            </a:r>
            <a:endParaRPr lang="en-US" altLang="en-US" sz="44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571500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3200" b="1" smtClean="0"/>
              <a:t>The </a:t>
            </a:r>
            <a:r>
              <a:rPr lang="en-US" altLang="en-US" sz="3200" b="1" smtClean="0">
                <a:solidFill>
                  <a:srgbClr val="FFC000"/>
                </a:solidFill>
              </a:rPr>
              <a:t>first order </a:t>
            </a:r>
            <a:r>
              <a:rPr lang="en-US" altLang="en-US" sz="3200" b="1" smtClean="0"/>
              <a:t>cords, normally insert in uniform fashion along the free edge of both leaflets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200" b="1" smtClean="0">
                <a:solidFill>
                  <a:srgbClr val="FFC000"/>
                </a:solidFill>
              </a:rPr>
              <a:t>Secondary cords</a:t>
            </a:r>
            <a:r>
              <a:rPr lang="en-US" altLang="en-US" sz="3200" b="1" smtClean="0"/>
              <a:t>, or cords of the second order, insert in layered fashion along the rough zone of the aortic leaflet </a:t>
            </a:r>
            <a:r>
              <a:rPr lang="en-US" altLang="en-US" sz="3200" b="1" smtClean="0">
                <a:solidFill>
                  <a:srgbClr val="FFFF00"/>
                </a:solidFill>
              </a:rPr>
              <a:t>(being more important in maintaining ventricular geometry, and subsequent ventricular performance)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200" b="1" smtClean="0"/>
              <a:t>There are also cords supporting the ventricular aspect of the mural leaflet, the so-called </a:t>
            </a:r>
            <a:r>
              <a:rPr lang="en-US" altLang="en-US" sz="3200" b="1" smtClean="0">
                <a:solidFill>
                  <a:srgbClr val="FFC000"/>
                </a:solidFill>
              </a:rPr>
              <a:t>basal cords </a:t>
            </a:r>
            <a:r>
              <a:rPr lang="en-US" altLang="en-US" sz="3200" b="1" smtClean="0"/>
              <a:t>(third order?).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200" b="1" smtClean="0"/>
              <a:t>Individual cords such as the </a:t>
            </a:r>
            <a:r>
              <a:rPr lang="en-US" altLang="en-US" sz="3200" b="1" smtClean="0">
                <a:solidFill>
                  <a:srgbClr val="B2E389"/>
                </a:solidFill>
              </a:rPr>
              <a:t>commissural cords</a:t>
            </a:r>
            <a:r>
              <a:rPr lang="en-US" altLang="en-US" sz="3200" b="1" smtClean="0"/>
              <a:t>, </a:t>
            </a:r>
            <a:r>
              <a:rPr lang="en-US" altLang="en-US" sz="3200" b="1" smtClean="0">
                <a:solidFill>
                  <a:srgbClr val="B2E389"/>
                </a:solidFill>
              </a:rPr>
              <a:t>strut cords</a:t>
            </a:r>
            <a:r>
              <a:rPr lang="en-US" altLang="en-US" sz="3200" b="1" smtClean="0"/>
              <a:t>, and </a:t>
            </a:r>
            <a:r>
              <a:rPr lang="en-US" altLang="en-US" sz="3200" b="1" smtClean="0">
                <a:solidFill>
                  <a:srgbClr val="B2E389"/>
                </a:solidFill>
              </a:rPr>
              <a:t>cleft cords</a:t>
            </a:r>
            <a:r>
              <a:rPr lang="en-US" altLang="en-US" sz="3200" b="1" smtClean="0"/>
              <a:t>.</a:t>
            </a:r>
          </a:p>
          <a:p>
            <a:pPr eaLnBrk="1" hangingPunct="1">
              <a:lnSpc>
                <a:spcPct val="90000"/>
              </a:lnSpc>
            </a:pPr>
            <a:endParaRPr lang="en-US" altLang="en-US" sz="3200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pic>
        <p:nvPicPr>
          <p:cNvPr id="25603" name="Content Placeholder 3" descr="chorda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0"/>
            <a:ext cx="6372225" cy="69246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0"/>
            <a:ext cx="9048750" cy="792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0"/>
            <a:ext cx="10202863" cy="693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3200400" y="152401"/>
            <a:ext cx="63246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Anatomy Of</a:t>
            </a:r>
            <a:endParaRPr lang="en-US" alt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Mitral </a:t>
            </a:r>
            <a:r>
              <a:rPr lang="en-US" alt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&amp; Aortic Valves</a:t>
            </a:r>
          </a:p>
          <a:p>
            <a:pPr algn="ctr" eaLnBrk="1" hangingPunct="1"/>
            <a:r>
              <a:rPr lang="en-US" altLang="en-US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“Echocardiographic </a:t>
            </a:r>
          </a:p>
          <a:p>
            <a:pPr algn="ctr" eaLnBrk="1" hangingPunct="1"/>
            <a:r>
              <a:rPr lang="en-US" altLang="en-US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point of view”</a:t>
            </a:r>
            <a:endParaRPr lang="en-US" altLang="en-US" sz="40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-457200" y="5124460"/>
            <a:ext cx="52578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Rasoul </a:t>
            </a:r>
            <a:r>
              <a:rPr lang="en-US" alt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Azarfarin</a:t>
            </a:r>
            <a:r>
              <a:rPr lang="en-US" alt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MD, FACC</a:t>
            </a:r>
            <a:endParaRPr lang="en-US" altLang="en-US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Professor </a:t>
            </a:r>
            <a:r>
              <a:rPr lang="en-US" altLang="en-US" sz="24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of Anesthesiology</a:t>
            </a:r>
          </a:p>
          <a:p>
            <a:pPr eaLnBrk="1" hangingPunct="1"/>
            <a:r>
              <a:rPr lang="en-US" altLang="en-US" sz="24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Fellowship of Cardiac Anesthesia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765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457200"/>
            <a:ext cx="904875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0"/>
            <a:ext cx="9109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44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papillary muscles:</a:t>
            </a:r>
            <a:endParaRPr lang="en-US" altLang="en-US" sz="44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8001000" cy="4756150"/>
          </a:xfrm>
        </p:spPr>
        <p:txBody>
          <a:bodyPr/>
          <a:lstStyle/>
          <a:p>
            <a:pPr eaLnBrk="1" hangingPunct="1"/>
            <a:r>
              <a:rPr lang="en-US" altLang="en-US" sz="36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Anterolateral? (larger, supply from circumflex or LAD)</a:t>
            </a:r>
          </a:p>
          <a:p>
            <a:pPr eaLnBrk="1" hangingPunct="1"/>
            <a:r>
              <a:rPr lang="en-US" altLang="en-US" sz="36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Posteromedial? (supply from RCA).</a:t>
            </a:r>
          </a:p>
          <a:p>
            <a:pPr eaLnBrk="1" hangingPunct="1"/>
            <a:r>
              <a:rPr lang="en-US" altLang="en-US" sz="36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Wide anatomical variation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25025" cy="875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528638"/>
            <a:ext cx="9048750" cy="587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0"/>
            <a:ext cx="9296400" cy="723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1" y="55563"/>
            <a:ext cx="9010649" cy="6757987"/>
          </a:xfrm>
        </p:spPr>
      </p:pic>
    </p:spTree>
    <p:extLst>
      <p:ext uri="{BB962C8B-B14F-4D97-AF65-F5344CB8AC3E}">
        <p14:creationId xmlns:p14="http://schemas.microsoft.com/office/powerpoint/2010/main" val="26733472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13155" y="403412"/>
            <a:ext cx="5731809" cy="86397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3177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AORTIC </a:t>
            </a:r>
            <a:r>
              <a:rPr kumimoji="0" lang="en-US" sz="3177" b="1" i="0" u="none" strike="noStrike" kern="0" cap="none" spc="-4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VALVE </a:t>
            </a:r>
            <a:r>
              <a:rPr kumimoji="0" lang="en-US" sz="3177" b="1" i="0" u="none" strike="noStrike" kern="0" cap="none" spc="-9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AND  </a:t>
            </a:r>
            <a:r>
              <a:rPr kumimoji="0" lang="en-US" sz="3177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AORTIC ROOT</a:t>
            </a:r>
            <a:r>
              <a:rPr kumimoji="0" lang="en-US" sz="3177" b="1" i="0" u="none" strike="noStrike" kern="0" cap="none" spc="-97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177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ANATOMY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37883" y="1267385"/>
            <a:ext cx="8068235" cy="863973"/>
          </a:xfrm>
          <a:custGeom>
            <a:avLst/>
            <a:gdLst/>
            <a:ahLst/>
            <a:cxnLst/>
            <a:rect l="l" t="t" r="r" b="b"/>
            <a:pathLst>
              <a:path w="9144000" h="979169">
                <a:moveTo>
                  <a:pt x="0" y="0"/>
                </a:moveTo>
                <a:lnTo>
                  <a:pt x="0" y="979170"/>
                </a:lnTo>
                <a:lnTo>
                  <a:pt x="9144000" y="979169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713155" y="1267384"/>
            <a:ext cx="5731809" cy="8639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37883" y="2130686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713155" y="2131358"/>
            <a:ext cx="5731809" cy="8639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55905" y="2540149"/>
            <a:ext cx="7464462" cy="4551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7883" y="2882092"/>
            <a:ext cx="8068235" cy="2564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60431" algn="ctr" fontAlgn="auto">
              <a:lnSpc>
                <a:spcPts val="2047"/>
              </a:lnSpc>
              <a:spcBef>
                <a:spcPts val="0"/>
              </a:spcBef>
              <a:spcAft>
                <a:spcPts val="0"/>
              </a:spcAft>
            </a:pPr>
            <a:r>
              <a:rPr sz="2118" i="1" spc="-741" dirty="0">
                <a:solidFill>
                  <a:prstClr val="black"/>
                </a:solidFill>
                <a:latin typeface="Times New Roman"/>
                <a:cs typeface="Times New Roman"/>
              </a:rPr>
              <a:t>““</a:t>
            </a:r>
            <a:endParaRPr sz="2118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37883" y="2994659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713155" y="2995331"/>
            <a:ext cx="5731809" cy="86397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55905" y="2994659"/>
            <a:ext cx="7464462" cy="86464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37883" y="3858633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713155" y="3859305"/>
            <a:ext cx="5731809" cy="86397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55905" y="3858633"/>
            <a:ext cx="7464462" cy="53183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28252" y="2528719"/>
            <a:ext cx="7120218" cy="16384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fontAlgn="auto">
              <a:lnSpc>
                <a:spcPts val="2413"/>
              </a:lnSpc>
              <a:spcBef>
                <a:spcPts val="0"/>
              </a:spcBef>
              <a:spcAft>
                <a:spcPts val="0"/>
              </a:spcAft>
            </a:pPr>
            <a:r>
              <a:rPr sz="2118" i="1" spc="-229" dirty="0">
                <a:solidFill>
                  <a:prstClr val="black"/>
                </a:solidFill>
                <a:latin typeface="Times New Roman"/>
                <a:cs typeface="Times New Roman"/>
              </a:rPr>
              <a:t>“nessuno  </a:t>
            </a:r>
            <a:r>
              <a:rPr sz="2118" i="1" spc="-180" dirty="0">
                <a:solidFill>
                  <a:prstClr val="black"/>
                </a:solidFill>
                <a:latin typeface="Times New Roman"/>
                <a:cs typeface="Times New Roman"/>
              </a:rPr>
              <a:t>effetto  </a:t>
            </a:r>
            <a:r>
              <a:rPr sz="2118" i="1" spc="-132" dirty="0">
                <a:solidFill>
                  <a:prstClr val="black"/>
                </a:solidFill>
                <a:latin typeface="Times New Roman"/>
                <a:cs typeface="Times New Roman"/>
              </a:rPr>
              <a:t>in </a:t>
            </a:r>
            <a:r>
              <a:rPr sz="2118" i="1" spc="-159" dirty="0">
                <a:solidFill>
                  <a:prstClr val="black"/>
                </a:solidFill>
                <a:latin typeface="Times New Roman"/>
                <a:cs typeface="Times New Roman"/>
              </a:rPr>
              <a:t>natura </a:t>
            </a:r>
            <a:r>
              <a:rPr sz="2118" i="1" spc="-326" dirty="0">
                <a:solidFill>
                  <a:prstClr val="black"/>
                </a:solidFill>
                <a:latin typeface="Times New Roman"/>
                <a:cs typeface="Times New Roman"/>
              </a:rPr>
              <a:t>e   </a:t>
            </a:r>
            <a:r>
              <a:rPr sz="2118" i="1" spc="-141" dirty="0">
                <a:solidFill>
                  <a:prstClr val="black"/>
                </a:solidFill>
                <a:latin typeface="Times New Roman"/>
                <a:cs typeface="Times New Roman"/>
              </a:rPr>
              <a:t>sanza </a:t>
            </a:r>
            <a:r>
              <a:rPr sz="2118" i="1" spc="-238" dirty="0">
                <a:solidFill>
                  <a:prstClr val="black"/>
                </a:solidFill>
                <a:latin typeface="Times New Roman"/>
                <a:cs typeface="Times New Roman"/>
              </a:rPr>
              <a:t>ragione;  </a:t>
            </a:r>
            <a:r>
              <a:rPr sz="2118" i="1" spc="-159" dirty="0">
                <a:solidFill>
                  <a:prstClr val="black"/>
                </a:solidFill>
                <a:latin typeface="Times New Roman"/>
                <a:cs typeface="Times New Roman"/>
              </a:rPr>
              <a:t>intendi </a:t>
            </a:r>
            <a:r>
              <a:rPr sz="2118" i="1" spc="-163" dirty="0">
                <a:solidFill>
                  <a:prstClr val="black"/>
                </a:solidFill>
                <a:latin typeface="Times New Roman"/>
                <a:cs typeface="Times New Roman"/>
              </a:rPr>
              <a:t>la </a:t>
            </a:r>
            <a:r>
              <a:rPr sz="2118" i="1" spc="-238" dirty="0">
                <a:solidFill>
                  <a:prstClr val="black"/>
                </a:solidFill>
                <a:latin typeface="Times New Roman"/>
                <a:cs typeface="Times New Roman"/>
              </a:rPr>
              <a:t>ragione  </a:t>
            </a:r>
            <a:r>
              <a:rPr sz="2118" i="1" spc="-326" dirty="0">
                <a:solidFill>
                  <a:prstClr val="black"/>
                </a:solidFill>
                <a:latin typeface="Times New Roman"/>
                <a:cs typeface="Times New Roman"/>
              </a:rPr>
              <a:t>e   </a:t>
            </a:r>
            <a:r>
              <a:rPr sz="2118" i="1" spc="-207" dirty="0">
                <a:solidFill>
                  <a:prstClr val="black"/>
                </a:solidFill>
                <a:latin typeface="Times New Roman"/>
                <a:cs typeface="Times New Roman"/>
              </a:rPr>
              <a:t>non  </a:t>
            </a:r>
            <a:r>
              <a:rPr sz="2118" i="1" spc="-84" dirty="0">
                <a:solidFill>
                  <a:prstClr val="black"/>
                </a:solidFill>
                <a:latin typeface="Times New Roman"/>
                <a:cs typeface="Times New Roman"/>
              </a:rPr>
              <a:t>ti</a:t>
            </a:r>
            <a:r>
              <a:rPr sz="2118" i="1" spc="101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118" i="1" spc="-224" dirty="0">
                <a:solidFill>
                  <a:prstClr val="black"/>
                </a:solidFill>
                <a:latin typeface="Times New Roman"/>
                <a:cs typeface="Times New Roman"/>
              </a:rPr>
              <a:t>bisogna</a:t>
            </a:r>
            <a:endParaRPr sz="2118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91631" algn="ctr" fontAlgn="auto">
              <a:lnSpc>
                <a:spcPts val="2413"/>
              </a:lnSpc>
              <a:spcBef>
                <a:spcPts val="0"/>
              </a:spcBef>
              <a:spcAft>
                <a:spcPts val="0"/>
              </a:spcAft>
            </a:pPr>
            <a:r>
              <a:rPr sz="2118" i="1" spc="-185" dirty="0">
                <a:solidFill>
                  <a:prstClr val="black"/>
                </a:solidFill>
                <a:latin typeface="Times New Roman"/>
                <a:cs typeface="Times New Roman"/>
              </a:rPr>
              <a:t>sperienza</a:t>
            </a:r>
            <a:endParaRPr sz="2118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fontAlgn="auto">
              <a:spcBef>
                <a:spcPts val="4"/>
              </a:spcBef>
              <a:spcAft>
                <a:spcPts val="0"/>
              </a:spcAft>
            </a:pPr>
            <a:endParaRPr sz="2647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algn="ctr" fontAlgn="auto">
              <a:lnSpc>
                <a:spcPts val="2413"/>
              </a:lnSpc>
              <a:spcBef>
                <a:spcPts val="0"/>
              </a:spcBef>
              <a:spcAft>
                <a:spcPts val="0"/>
              </a:spcAft>
            </a:pPr>
            <a:r>
              <a:rPr sz="2118" spc="-62" dirty="0">
                <a:solidFill>
                  <a:prstClr val="black"/>
                </a:solidFill>
                <a:latin typeface="Cambria"/>
                <a:cs typeface="Cambria"/>
              </a:rPr>
              <a:t>“nothing </a:t>
            </a:r>
            <a:r>
              <a:rPr sz="2118" spc="-106" dirty="0">
                <a:solidFill>
                  <a:prstClr val="black"/>
                </a:solidFill>
                <a:latin typeface="Cambria"/>
                <a:cs typeface="Cambria"/>
              </a:rPr>
              <a:t>in </a:t>
            </a:r>
            <a:r>
              <a:rPr sz="2118" spc="-146" dirty="0">
                <a:solidFill>
                  <a:prstClr val="black"/>
                </a:solidFill>
                <a:latin typeface="Cambria"/>
                <a:cs typeface="Cambria"/>
              </a:rPr>
              <a:t>nature  </a:t>
            </a:r>
            <a:r>
              <a:rPr sz="2118" spc="-124" dirty="0">
                <a:solidFill>
                  <a:prstClr val="black"/>
                </a:solidFill>
                <a:latin typeface="Cambria"/>
                <a:cs typeface="Cambria"/>
              </a:rPr>
              <a:t>is  </a:t>
            </a:r>
            <a:r>
              <a:rPr sz="2118" spc="-115" dirty="0">
                <a:solidFill>
                  <a:prstClr val="black"/>
                </a:solidFill>
                <a:latin typeface="Cambria"/>
                <a:cs typeface="Cambria"/>
              </a:rPr>
              <a:t>without </a:t>
            </a:r>
            <a:r>
              <a:rPr sz="2118" spc="-132" dirty="0">
                <a:solidFill>
                  <a:prstClr val="black"/>
                </a:solidFill>
                <a:latin typeface="Cambria"/>
                <a:cs typeface="Cambria"/>
              </a:rPr>
              <a:t>reason;  understand  </a:t>
            </a:r>
            <a:r>
              <a:rPr sz="2118" spc="-115" dirty="0">
                <a:solidFill>
                  <a:prstClr val="black"/>
                </a:solidFill>
                <a:latin typeface="Cambria"/>
                <a:cs typeface="Cambria"/>
              </a:rPr>
              <a:t>the </a:t>
            </a:r>
            <a:r>
              <a:rPr sz="2118" spc="-137" dirty="0">
                <a:solidFill>
                  <a:prstClr val="black"/>
                </a:solidFill>
                <a:latin typeface="Cambria"/>
                <a:cs typeface="Cambria"/>
              </a:rPr>
              <a:t>reason  and</a:t>
            </a:r>
            <a:r>
              <a:rPr sz="2118" spc="66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118" spc="-132" dirty="0">
                <a:solidFill>
                  <a:prstClr val="black"/>
                </a:solidFill>
                <a:latin typeface="Cambria"/>
                <a:cs typeface="Cambria"/>
              </a:rPr>
              <a:t>you</a:t>
            </a:r>
            <a:endParaRPr sz="2118">
              <a:solidFill>
                <a:prstClr val="black"/>
              </a:solidFill>
              <a:latin typeface="Cambria"/>
              <a:cs typeface="Cambria"/>
            </a:endParaRPr>
          </a:p>
          <a:p>
            <a:pPr marL="2516415" fontAlgn="auto">
              <a:lnSpc>
                <a:spcPts val="2413"/>
              </a:lnSpc>
              <a:spcBef>
                <a:spcPts val="0"/>
              </a:spcBef>
              <a:spcAft>
                <a:spcPts val="0"/>
              </a:spcAft>
            </a:pPr>
            <a:r>
              <a:rPr sz="2118" spc="-101" dirty="0">
                <a:solidFill>
                  <a:prstClr val="black"/>
                </a:solidFill>
                <a:latin typeface="Cambria"/>
                <a:cs typeface="Cambria"/>
              </a:rPr>
              <a:t>don’t </a:t>
            </a:r>
            <a:r>
              <a:rPr sz="2118" spc="-137" dirty="0">
                <a:solidFill>
                  <a:prstClr val="black"/>
                </a:solidFill>
                <a:latin typeface="Cambria"/>
                <a:cs typeface="Cambria"/>
              </a:rPr>
              <a:t>need  </a:t>
            </a:r>
            <a:r>
              <a:rPr sz="2118" spc="-97" dirty="0">
                <a:solidFill>
                  <a:prstClr val="black"/>
                </a:solidFill>
                <a:latin typeface="Cambria"/>
                <a:cs typeface="Cambria"/>
              </a:rPr>
              <a:t>experience”</a:t>
            </a:r>
            <a:endParaRPr sz="2118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37883" y="4722607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713155" y="4723279"/>
            <a:ext cx="5731809" cy="86397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37883" y="5586581"/>
            <a:ext cx="8068235" cy="868456"/>
          </a:xfrm>
          <a:custGeom>
            <a:avLst/>
            <a:gdLst/>
            <a:ahLst/>
            <a:cxnLst/>
            <a:rect l="l" t="t" r="r" b="b"/>
            <a:pathLst>
              <a:path w="9144000" h="984250">
                <a:moveTo>
                  <a:pt x="0" y="0"/>
                </a:moveTo>
                <a:lnTo>
                  <a:pt x="0" y="983742"/>
                </a:lnTo>
                <a:lnTo>
                  <a:pt x="9144000" y="98374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713155" y="5587253"/>
            <a:ext cx="5731809" cy="86733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68782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7883" y="1267385"/>
            <a:ext cx="8068235" cy="863973"/>
          </a:xfrm>
          <a:custGeom>
            <a:avLst/>
            <a:gdLst/>
            <a:ahLst/>
            <a:cxnLst/>
            <a:rect l="l" t="t" r="r" b="b"/>
            <a:pathLst>
              <a:path w="9144000" h="979169">
                <a:moveTo>
                  <a:pt x="0" y="0"/>
                </a:moveTo>
                <a:lnTo>
                  <a:pt x="0" y="979170"/>
                </a:lnTo>
                <a:lnTo>
                  <a:pt x="9144000" y="979169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157580" y="1340671"/>
            <a:ext cx="6035712" cy="7906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974040" y="1329914"/>
            <a:ext cx="4391585" cy="3259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2118" b="0" i="1" spc="-265" dirty="0">
                <a:solidFill>
                  <a:srgbClr val="000000"/>
                </a:solidFill>
                <a:latin typeface="Times New Roman"/>
                <a:cs typeface="Times New Roman"/>
              </a:rPr>
              <a:t>“perche  </a:t>
            </a:r>
            <a:r>
              <a:rPr sz="2118" b="0" i="1" spc="-115" dirty="0">
                <a:solidFill>
                  <a:srgbClr val="000000"/>
                </a:solidFill>
                <a:latin typeface="Times New Roman"/>
                <a:cs typeface="Times New Roman"/>
              </a:rPr>
              <a:t>il </a:t>
            </a:r>
            <a:r>
              <a:rPr sz="2118" b="0" i="1" spc="-221" dirty="0">
                <a:solidFill>
                  <a:srgbClr val="000000"/>
                </a:solidFill>
                <a:latin typeface="Times New Roman"/>
                <a:cs typeface="Times New Roman"/>
              </a:rPr>
              <a:t>buso  </a:t>
            </a:r>
            <a:r>
              <a:rPr sz="2118" b="0" i="1" spc="-194" dirty="0">
                <a:solidFill>
                  <a:srgbClr val="000000"/>
                </a:solidFill>
                <a:latin typeface="Times New Roman"/>
                <a:cs typeface="Times New Roman"/>
              </a:rPr>
              <a:t>della  </a:t>
            </a:r>
            <a:r>
              <a:rPr sz="2118" b="0" i="1" spc="-176" dirty="0">
                <a:solidFill>
                  <a:srgbClr val="000000"/>
                </a:solidFill>
                <a:latin typeface="Times New Roman"/>
                <a:cs typeface="Times New Roman"/>
              </a:rPr>
              <a:t>arteria </a:t>
            </a:r>
            <a:r>
              <a:rPr sz="2118" b="0" i="1" spc="-207" dirty="0">
                <a:solidFill>
                  <a:srgbClr val="000000"/>
                </a:solidFill>
                <a:latin typeface="Times New Roman"/>
                <a:cs typeface="Times New Roman"/>
              </a:rPr>
              <a:t>aorto  </a:t>
            </a:r>
            <a:r>
              <a:rPr sz="2118" b="0" i="1" spc="-326" dirty="0">
                <a:solidFill>
                  <a:srgbClr val="000000"/>
                </a:solidFill>
                <a:latin typeface="Times New Roman"/>
                <a:cs typeface="Times New Roman"/>
              </a:rPr>
              <a:t>e </a:t>
            </a:r>
            <a:r>
              <a:rPr sz="2118" b="0" i="1" spc="-31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18" b="0" i="1" spc="-194" dirty="0">
                <a:solidFill>
                  <a:srgbClr val="000000"/>
                </a:solidFill>
                <a:latin typeface="Times New Roman"/>
                <a:cs typeface="Times New Roman"/>
              </a:rPr>
              <a:t>trianghulare”</a:t>
            </a:r>
            <a:endParaRPr sz="2118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36277" y="1332603"/>
            <a:ext cx="1159808" cy="7987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37883" y="2130686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141654" y="2968438"/>
            <a:ext cx="7051638" cy="268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157580" y="2130686"/>
            <a:ext cx="6035712" cy="8646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601558" y="2039919"/>
            <a:ext cx="5151344" cy="3259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</a:pPr>
            <a:r>
              <a:rPr sz="2118" spc="-101" dirty="0">
                <a:solidFill>
                  <a:prstClr val="black"/>
                </a:solidFill>
                <a:latin typeface="Cambria"/>
                <a:cs typeface="Cambria"/>
              </a:rPr>
              <a:t>“why </a:t>
            </a:r>
            <a:r>
              <a:rPr sz="2118" spc="-115" dirty="0">
                <a:solidFill>
                  <a:prstClr val="black"/>
                </a:solidFill>
                <a:latin typeface="Cambria"/>
                <a:cs typeface="Cambria"/>
              </a:rPr>
              <a:t>the </a:t>
            </a:r>
            <a:r>
              <a:rPr sz="2118" spc="-84" dirty="0">
                <a:solidFill>
                  <a:prstClr val="black"/>
                </a:solidFill>
                <a:latin typeface="Cambria"/>
                <a:cs typeface="Cambria"/>
              </a:rPr>
              <a:t>orifice </a:t>
            </a:r>
            <a:r>
              <a:rPr sz="2118" spc="-4" dirty="0">
                <a:solidFill>
                  <a:prstClr val="black"/>
                </a:solidFill>
                <a:latin typeface="Cambria"/>
                <a:cs typeface="Cambria"/>
              </a:rPr>
              <a:t>of  </a:t>
            </a:r>
            <a:r>
              <a:rPr sz="2118" spc="-115" dirty="0">
                <a:solidFill>
                  <a:prstClr val="black"/>
                </a:solidFill>
                <a:latin typeface="Cambria"/>
                <a:cs typeface="Cambria"/>
              </a:rPr>
              <a:t>the </a:t>
            </a:r>
            <a:r>
              <a:rPr sz="2118" spc="-101" dirty="0">
                <a:solidFill>
                  <a:prstClr val="black"/>
                </a:solidFill>
                <a:latin typeface="Cambria"/>
                <a:cs typeface="Cambria"/>
              </a:rPr>
              <a:t>aortic </a:t>
            </a:r>
            <a:r>
              <a:rPr sz="2118" spc="-146" dirty="0">
                <a:solidFill>
                  <a:prstClr val="black"/>
                </a:solidFill>
                <a:latin typeface="Cambria"/>
                <a:cs typeface="Cambria"/>
              </a:rPr>
              <a:t>artery  </a:t>
            </a:r>
            <a:r>
              <a:rPr sz="2118" spc="-124" dirty="0">
                <a:solidFill>
                  <a:prstClr val="black"/>
                </a:solidFill>
                <a:latin typeface="Cambria"/>
                <a:cs typeface="Cambria"/>
              </a:rPr>
              <a:t>is  </a:t>
            </a:r>
            <a:r>
              <a:rPr sz="2118" spc="-66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118" spc="-106" dirty="0">
                <a:solidFill>
                  <a:prstClr val="black"/>
                </a:solidFill>
                <a:latin typeface="Cambria"/>
                <a:cs typeface="Cambria"/>
              </a:rPr>
              <a:t>triangular”</a:t>
            </a:r>
            <a:endParaRPr sz="2118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136276" y="2131358"/>
            <a:ext cx="1159809" cy="86397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37883" y="2994659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141654" y="2995331"/>
            <a:ext cx="7051638" cy="86397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157580" y="2994660"/>
            <a:ext cx="6035711" cy="60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136276" y="2995331"/>
            <a:ext cx="1159809" cy="672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37883" y="3858633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141654" y="3859305"/>
            <a:ext cx="7051638" cy="86397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37883" y="4722607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141654" y="4723280"/>
            <a:ext cx="7051638" cy="55670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37883" y="5586581"/>
            <a:ext cx="8068235" cy="868456"/>
          </a:xfrm>
          <a:custGeom>
            <a:avLst/>
            <a:gdLst/>
            <a:ahLst/>
            <a:cxnLst/>
            <a:rect l="l" t="t" r="r" b="b"/>
            <a:pathLst>
              <a:path w="9144000" h="984250">
                <a:moveTo>
                  <a:pt x="0" y="0"/>
                </a:moveTo>
                <a:lnTo>
                  <a:pt x="0" y="983742"/>
                </a:lnTo>
                <a:lnTo>
                  <a:pt x="9144000" y="98374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363083" y="5306657"/>
            <a:ext cx="6546476" cy="3801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4483" indent="28576" fontAlgn="auto">
              <a:spcBef>
                <a:spcPts val="0"/>
              </a:spcBef>
              <a:spcAft>
                <a:spcPts val="0"/>
              </a:spcAft>
            </a:pPr>
            <a:r>
              <a:rPr sz="1235" spc="-4" dirty="0">
                <a:solidFill>
                  <a:srgbClr val="FFFFFF"/>
                </a:solidFill>
                <a:latin typeface="Arial"/>
                <a:cs typeface="Arial"/>
              </a:rPr>
              <a:t>Royal </a:t>
            </a:r>
            <a:r>
              <a:rPr sz="1235" spc="-13" dirty="0">
                <a:solidFill>
                  <a:srgbClr val="FFFFFF"/>
                </a:solidFill>
                <a:latin typeface="Arial"/>
                <a:cs typeface="Arial"/>
              </a:rPr>
              <a:t>Library, </a:t>
            </a:r>
            <a:r>
              <a:rPr sz="1235" spc="-4" dirty="0">
                <a:solidFill>
                  <a:srgbClr val="FFFFFF"/>
                </a:solidFill>
                <a:latin typeface="Arial"/>
                <a:cs typeface="Arial"/>
              </a:rPr>
              <a:t>Windsor </a:t>
            </a:r>
            <a:r>
              <a:rPr sz="1235" u="sng" spc="-26" dirty="0">
                <a:solidFill>
                  <a:srgbClr val="FFFFFF"/>
                </a:solidFill>
                <a:latin typeface="Arial"/>
                <a:cs typeface="Arial"/>
              </a:rPr>
              <a:t>19117</a:t>
            </a:r>
            <a:r>
              <a:rPr sz="1235" spc="-26" dirty="0">
                <a:solidFill>
                  <a:srgbClr val="FFFFFF"/>
                </a:solidFill>
                <a:latin typeface="Arial"/>
                <a:cs typeface="Arial"/>
              </a:rPr>
              <a:t>v. </a:t>
            </a:r>
            <a:r>
              <a:rPr sz="1235" spc="-4" dirty="0">
                <a:solidFill>
                  <a:srgbClr val="FFFFFF"/>
                </a:solidFill>
                <a:latin typeface="Arial"/>
                <a:cs typeface="Arial"/>
              </a:rPr>
              <a:t>Leonardo’s sketch of a tricuspid valve inserted in a circle in its  open and closed configuration. (The Royal Collection © 2004, Her Majesty Queen Elisabeth</a:t>
            </a:r>
            <a:r>
              <a:rPr sz="1235" spc="4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35" spc="-4" dirty="0">
                <a:solidFill>
                  <a:srgbClr val="FFFFFF"/>
                </a:solidFill>
                <a:latin typeface="Arial"/>
                <a:cs typeface="Arial"/>
              </a:rPr>
              <a:t>II)</a:t>
            </a:r>
            <a:endParaRPr sz="1235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61946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6908" y="561019"/>
            <a:ext cx="6823363" cy="5432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60538"/>
            <a:r>
              <a:rPr sz="3530" spc="-4" dirty="0"/>
              <a:t>Anatomical</a:t>
            </a:r>
            <a:r>
              <a:rPr sz="3530" spc="-75" dirty="0"/>
              <a:t> </a:t>
            </a:r>
            <a:r>
              <a:rPr sz="3530" spc="-4" dirty="0"/>
              <a:t>design</a:t>
            </a:r>
            <a:endParaRPr sz="3530"/>
          </a:p>
        </p:txBody>
      </p:sp>
      <p:sp>
        <p:nvSpPr>
          <p:cNvPr id="3" name="object 3"/>
          <p:cNvSpPr/>
          <p:nvPr/>
        </p:nvSpPr>
        <p:spPr>
          <a:xfrm>
            <a:off x="537883" y="1267385"/>
            <a:ext cx="8068235" cy="863973"/>
          </a:xfrm>
          <a:custGeom>
            <a:avLst/>
            <a:gdLst/>
            <a:ahLst/>
            <a:cxnLst/>
            <a:rect l="l" t="t" r="r" b="b"/>
            <a:pathLst>
              <a:path w="9144000" h="979169">
                <a:moveTo>
                  <a:pt x="0" y="0"/>
                </a:moveTo>
                <a:lnTo>
                  <a:pt x="0" y="979170"/>
                </a:lnTo>
                <a:lnTo>
                  <a:pt x="9144000" y="979169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27810" y="1621043"/>
            <a:ext cx="6189008" cy="3259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</a:pPr>
            <a:r>
              <a:rPr sz="2118" b="1" spc="-4" dirty="0">
                <a:solidFill>
                  <a:srgbClr val="FFFFFF"/>
                </a:solidFill>
                <a:latin typeface="Verdana"/>
                <a:cs typeface="Verdana"/>
              </a:rPr>
              <a:t>Two fixed rings: The skeleton of the</a:t>
            </a:r>
            <a:r>
              <a:rPr sz="2118" b="1" spc="8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18" b="1" dirty="0">
                <a:solidFill>
                  <a:srgbClr val="FFFFFF"/>
                </a:solidFill>
                <a:latin typeface="Verdana"/>
                <a:cs typeface="Verdana"/>
              </a:rPr>
              <a:t>root</a:t>
            </a:r>
            <a:endParaRPr sz="2118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37883" y="2130686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08529" y="2420471"/>
            <a:ext cx="3462618" cy="5748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908177" y="2372060"/>
            <a:ext cx="3366471" cy="6232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37883" y="2994659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08529" y="2995331"/>
            <a:ext cx="3462618" cy="8639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908177" y="2995331"/>
            <a:ext cx="3366471" cy="8639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37883" y="3858633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008529" y="3859305"/>
            <a:ext cx="3462618" cy="86397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908177" y="3859305"/>
            <a:ext cx="3366471" cy="86397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37883" y="4722607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008529" y="4723279"/>
            <a:ext cx="3462618" cy="86397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908177" y="4723279"/>
            <a:ext cx="3366471" cy="86397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37883" y="5586581"/>
            <a:ext cx="8068235" cy="868456"/>
          </a:xfrm>
          <a:custGeom>
            <a:avLst/>
            <a:gdLst/>
            <a:ahLst/>
            <a:cxnLst/>
            <a:rect l="l" t="t" r="r" b="b"/>
            <a:pathLst>
              <a:path w="9144000" h="984250">
                <a:moveTo>
                  <a:pt x="0" y="0"/>
                </a:moveTo>
                <a:lnTo>
                  <a:pt x="0" y="983742"/>
                </a:lnTo>
                <a:lnTo>
                  <a:pt x="9144000" y="98374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008529" y="5587253"/>
            <a:ext cx="3462618" cy="29583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908177" y="5587253"/>
            <a:ext cx="3366471" cy="26221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85753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pic>
        <p:nvPicPr>
          <p:cNvPr id="10243" name="Content Placeholder 3" descr="1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6988"/>
            <a:ext cx="9144000" cy="68849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6908" y="561019"/>
            <a:ext cx="6823363" cy="805964"/>
          </a:xfrm>
          <a:prstGeom prst="rect">
            <a:avLst/>
          </a:prstGeom>
        </p:spPr>
        <p:txBody>
          <a:bodyPr vert="horz" wrap="square" lIns="0" tIns="206412" rIns="0" bIns="0" rtlCol="0">
            <a:spAutoFit/>
          </a:bodyPr>
          <a:lstStyle/>
          <a:p>
            <a:pPr marL="2492881"/>
            <a:r>
              <a:rPr spc="-4" dirty="0"/>
              <a:t>Aortic</a:t>
            </a:r>
            <a:r>
              <a:rPr spc="-53" dirty="0"/>
              <a:t> </a:t>
            </a:r>
            <a:r>
              <a:rPr spc="-4" dirty="0"/>
              <a:t>root</a:t>
            </a:r>
          </a:p>
        </p:txBody>
      </p:sp>
      <p:sp>
        <p:nvSpPr>
          <p:cNvPr id="3" name="object 3"/>
          <p:cNvSpPr/>
          <p:nvPr/>
        </p:nvSpPr>
        <p:spPr>
          <a:xfrm>
            <a:off x="537883" y="1267385"/>
            <a:ext cx="8068235" cy="863973"/>
          </a:xfrm>
          <a:custGeom>
            <a:avLst/>
            <a:gdLst/>
            <a:ahLst/>
            <a:cxnLst/>
            <a:rect l="l" t="t" r="r" b="b"/>
            <a:pathLst>
              <a:path w="9144000" h="979169">
                <a:moveTo>
                  <a:pt x="0" y="0"/>
                </a:moveTo>
                <a:lnTo>
                  <a:pt x="0" y="979170"/>
                </a:lnTo>
                <a:lnTo>
                  <a:pt x="9144000" y="979169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37883" y="2130686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09606" y="1680658"/>
            <a:ext cx="7086040" cy="13038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0944" marR="4483" indent="-100297" fontAlgn="auto">
              <a:spcBef>
                <a:spcPts val="0"/>
              </a:spcBef>
              <a:spcAft>
                <a:spcPts val="0"/>
              </a:spcAft>
            </a:pPr>
            <a:r>
              <a:rPr sz="2824" spc="-4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2824" spc="-9" dirty="0">
                <a:solidFill>
                  <a:srgbClr val="FFFFFF"/>
                </a:solidFill>
                <a:latin typeface="Arial"/>
                <a:cs typeface="Arial"/>
              </a:rPr>
              <a:t>aortic </a:t>
            </a:r>
            <a:r>
              <a:rPr sz="2824" spc="-4" dirty="0">
                <a:solidFill>
                  <a:srgbClr val="FFFFFF"/>
                </a:solidFill>
                <a:latin typeface="Arial"/>
                <a:cs typeface="Arial"/>
              </a:rPr>
              <a:t>root is a </a:t>
            </a:r>
            <a:r>
              <a:rPr sz="2824" spc="-9" dirty="0">
                <a:solidFill>
                  <a:srgbClr val="FFFFFF"/>
                </a:solidFill>
                <a:latin typeface="Arial"/>
                <a:cs typeface="Arial"/>
              </a:rPr>
              <a:t>dynamic </a:t>
            </a:r>
            <a:r>
              <a:rPr sz="2824" spc="-4" dirty="0">
                <a:solidFill>
                  <a:srgbClr val="FFFFFF"/>
                </a:solidFill>
                <a:latin typeface="Arial"/>
                <a:cs typeface="Arial"/>
              </a:rPr>
              <a:t>unit that </a:t>
            </a:r>
            <a:r>
              <a:rPr sz="2824" spc="-9" dirty="0">
                <a:solidFill>
                  <a:srgbClr val="FFFFFF"/>
                </a:solidFill>
                <a:latin typeface="Arial"/>
                <a:cs typeface="Arial"/>
              </a:rPr>
              <a:t>allows  </a:t>
            </a:r>
            <a:r>
              <a:rPr sz="2824" spc="-4" dirty="0">
                <a:solidFill>
                  <a:srgbClr val="FFFFFF"/>
                </a:solidFill>
                <a:latin typeface="Arial"/>
                <a:cs typeface="Arial"/>
              </a:rPr>
              <a:t>easy </a:t>
            </a:r>
            <a:r>
              <a:rPr sz="2824" spc="-9" dirty="0">
                <a:solidFill>
                  <a:srgbClr val="FFFFFF"/>
                </a:solidFill>
                <a:latin typeface="Arial"/>
                <a:cs typeface="Arial"/>
              </a:rPr>
              <a:t>opening </a:t>
            </a:r>
            <a:r>
              <a:rPr sz="2824" spc="-4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2824" spc="-9" dirty="0">
                <a:solidFill>
                  <a:srgbClr val="FFFFFF"/>
                </a:solidFill>
                <a:latin typeface="Arial"/>
                <a:cs typeface="Arial"/>
              </a:rPr>
              <a:t>closing </a:t>
            </a:r>
            <a:r>
              <a:rPr sz="2824" spc="-4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2824" spc="-9" dirty="0">
                <a:solidFill>
                  <a:srgbClr val="FFFFFF"/>
                </a:solidFill>
                <a:latin typeface="Arial"/>
                <a:cs typeface="Arial"/>
              </a:rPr>
              <a:t>shares</a:t>
            </a:r>
            <a:r>
              <a:rPr sz="2824" spc="-1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24" spc="-9" dirty="0">
                <a:solidFill>
                  <a:srgbClr val="FFFFFF"/>
                </a:solidFill>
                <a:latin typeface="Arial"/>
                <a:cs typeface="Arial"/>
              </a:rPr>
              <a:t>stress</a:t>
            </a:r>
            <a:endParaRPr sz="2824">
              <a:solidFill>
                <a:prstClr val="black"/>
              </a:solidFill>
              <a:latin typeface="Arial"/>
              <a:cs typeface="Arial"/>
            </a:endParaRPr>
          </a:p>
          <a:p>
            <a:pPr marL="2002598" fontAlgn="auto">
              <a:spcBef>
                <a:spcPts val="0"/>
              </a:spcBef>
              <a:spcAft>
                <a:spcPts val="0"/>
              </a:spcAft>
            </a:pPr>
            <a:r>
              <a:rPr sz="2824" spc="-4" dirty="0">
                <a:solidFill>
                  <a:srgbClr val="FFFFFF"/>
                </a:solidFill>
                <a:latin typeface="Arial"/>
                <a:cs typeface="Arial"/>
              </a:rPr>
              <a:t>for the </a:t>
            </a:r>
            <a:r>
              <a:rPr sz="2824" spc="-9" dirty="0">
                <a:solidFill>
                  <a:srgbClr val="FFFFFF"/>
                </a:solidFill>
                <a:latin typeface="Arial"/>
                <a:cs typeface="Arial"/>
              </a:rPr>
              <a:t>valve</a:t>
            </a:r>
            <a:r>
              <a:rPr sz="2824" spc="-5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24" spc="-9" dirty="0">
                <a:solidFill>
                  <a:srgbClr val="FFFFFF"/>
                </a:solidFill>
                <a:latin typeface="Arial"/>
                <a:cs typeface="Arial"/>
              </a:rPr>
              <a:t>leaflets</a:t>
            </a:r>
            <a:endParaRPr sz="2824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37883" y="2994659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175523" y="3234690"/>
            <a:ext cx="2922046" cy="6246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097569" y="3619949"/>
            <a:ext cx="2287344" cy="2393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777701" y="3619948"/>
            <a:ext cx="1524560" cy="239806"/>
          </a:xfrm>
          <a:custGeom>
            <a:avLst/>
            <a:gdLst/>
            <a:ahLst/>
            <a:cxnLst/>
            <a:rect l="l" t="t" r="r" b="b"/>
            <a:pathLst>
              <a:path w="1727835" h="271779">
                <a:moveTo>
                  <a:pt x="0" y="0"/>
                </a:moveTo>
                <a:lnTo>
                  <a:pt x="0" y="271272"/>
                </a:lnTo>
                <a:lnTo>
                  <a:pt x="1727453" y="271272"/>
                </a:lnTo>
                <a:lnTo>
                  <a:pt x="1727453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030058" y="3643481"/>
            <a:ext cx="1019175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</a:pPr>
            <a:r>
              <a:rPr b="1" spc="-26" dirty="0">
                <a:solidFill>
                  <a:prstClr val="black"/>
                </a:solidFill>
                <a:latin typeface="Times New Roman"/>
                <a:cs typeface="Times New Roman"/>
              </a:rPr>
              <a:t>ST</a:t>
            </a:r>
            <a:r>
              <a:rPr b="1" spc="-79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b="1" spc="-18" dirty="0">
                <a:solidFill>
                  <a:prstClr val="black"/>
                </a:solidFill>
                <a:latin typeface="Times New Roman"/>
                <a:cs typeface="Times New Roman"/>
              </a:rPr>
              <a:t>junction</a:t>
            </a:r>
            <a:endParaRPr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400762" y="3683149"/>
            <a:ext cx="536201" cy="176493"/>
          </a:xfrm>
          <a:custGeom>
            <a:avLst/>
            <a:gdLst/>
            <a:ahLst/>
            <a:cxnLst/>
            <a:rect l="l" t="t" r="r" b="b"/>
            <a:pathLst>
              <a:path w="607695" h="200025">
                <a:moveTo>
                  <a:pt x="607313" y="144018"/>
                </a:moveTo>
                <a:lnTo>
                  <a:pt x="427481" y="0"/>
                </a:lnTo>
                <a:lnTo>
                  <a:pt x="427481" y="71628"/>
                </a:lnTo>
                <a:lnTo>
                  <a:pt x="0" y="71628"/>
                </a:lnTo>
                <a:lnTo>
                  <a:pt x="0" y="199644"/>
                </a:lnTo>
                <a:lnTo>
                  <a:pt x="538220" y="199644"/>
                </a:lnTo>
                <a:lnTo>
                  <a:pt x="607313" y="14401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361429" y="3746351"/>
            <a:ext cx="0" cy="127747"/>
          </a:xfrm>
          <a:custGeom>
            <a:avLst/>
            <a:gdLst/>
            <a:ahLst/>
            <a:cxnLst/>
            <a:rect l="l" t="t" r="r" b="b"/>
            <a:pathLst>
              <a:path h="144779">
                <a:moveTo>
                  <a:pt x="0" y="0"/>
                </a:moveTo>
                <a:lnTo>
                  <a:pt x="0" y="144779"/>
                </a:lnTo>
              </a:path>
            </a:pathLst>
          </a:custGeom>
          <a:ln w="4495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311674" y="3746351"/>
            <a:ext cx="0" cy="127747"/>
          </a:xfrm>
          <a:custGeom>
            <a:avLst/>
            <a:gdLst/>
            <a:ahLst/>
            <a:cxnLst/>
            <a:rect l="l" t="t" r="r" b="b"/>
            <a:pathLst>
              <a:path h="144779">
                <a:moveTo>
                  <a:pt x="0" y="0"/>
                </a:moveTo>
                <a:lnTo>
                  <a:pt x="0" y="144779"/>
                </a:lnTo>
              </a:path>
            </a:pathLst>
          </a:custGeom>
          <a:ln w="2209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396726" y="3674408"/>
            <a:ext cx="546847" cy="184897"/>
          </a:xfrm>
          <a:custGeom>
            <a:avLst/>
            <a:gdLst/>
            <a:ahLst/>
            <a:cxnLst/>
            <a:rect l="l" t="t" r="r" b="b"/>
            <a:pathLst>
              <a:path w="619760" h="209550">
                <a:moveTo>
                  <a:pt x="432053" y="76961"/>
                </a:moveTo>
                <a:lnTo>
                  <a:pt x="0" y="76961"/>
                </a:lnTo>
                <a:lnTo>
                  <a:pt x="0" y="209549"/>
                </a:lnTo>
                <a:lnTo>
                  <a:pt x="4571" y="209549"/>
                </a:lnTo>
                <a:lnTo>
                  <a:pt x="4571" y="86867"/>
                </a:lnTo>
                <a:lnTo>
                  <a:pt x="9905" y="81533"/>
                </a:lnTo>
                <a:lnTo>
                  <a:pt x="9905" y="86867"/>
                </a:lnTo>
                <a:lnTo>
                  <a:pt x="426719" y="86867"/>
                </a:lnTo>
                <a:lnTo>
                  <a:pt x="426719" y="81533"/>
                </a:lnTo>
                <a:lnTo>
                  <a:pt x="432053" y="76961"/>
                </a:lnTo>
                <a:close/>
              </a:path>
              <a:path w="619760" h="209550">
                <a:moveTo>
                  <a:pt x="9905" y="86867"/>
                </a:moveTo>
                <a:lnTo>
                  <a:pt x="9905" y="81533"/>
                </a:lnTo>
                <a:lnTo>
                  <a:pt x="4571" y="86867"/>
                </a:lnTo>
                <a:lnTo>
                  <a:pt x="9905" y="86867"/>
                </a:lnTo>
                <a:close/>
              </a:path>
              <a:path w="619760" h="209550">
                <a:moveTo>
                  <a:pt x="9905" y="209549"/>
                </a:moveTo>
                <a:lnTo>
                  <a:pt x="9905" y="86867"/>
                </a:lnTo>
                <a:lnTo>
                  <a:pt x="4571" y="86867"/>
                </a:lnTo>
                <a:lnTo>
                  <a:pt x="4571" y="209549"/>
                </a:lnTo>
                <a:lnTo>
                  <a:pt x="9905" y="209549"/>
                </a:lnTo>
                <a:close/>
              </a:path>
              <a:path w="619760" h="209550">
                <a:moveTo>
                  <a:pt x="619505" y="153923"/>
                </a:moveTo>
                <a:lnTo>
                  <a:pt x="426719" y="0"/>
                </a:lnTo>
                <a:lnTo>
                  <a:pt x="426719" y="76961"/>
                </a:lnTo>
                <a:lnTo>
                  <a:pt x="429005" y="76961"/>
                </a:lnTo>
                <a:lnTo>
                  <a:pt x="429005" y="12953"/>
                </a:lnTo>
                <a:lnTo>
                  <a:pt x="436625" y="9905"/>
                </a:lnTo>
                <a:lnTo>
                  <a:pt x="436625" y="19088"/>
                </a:lnTo>
                <a:lnTo>
                  <a:pt x="604105" y="153923"/>
                </a:lnTo>
                <a:lnTo>
                  <a:pt x="608837" y="150113"/>
                </a:lnTo>
                <a:lnTo>
                  <a:pt x="608837" y="162483"/>
                </a:lnTo>
                <a:lnTo>
                  <a:pt x="619505" y="153923"/>
                </a:lnTo>
                <a:close/>
              </a:path>
              <a:path w="619760" h="209550">
                <a:moveTo>
                  <a:pt x="432053" y="86867"/>
                </a:moveTo>
                <a:lnTo>
                  <a:pt x="432053" y="76961"/>
                </a:lnTo>
                <a:lnTo>
                  <a:pt x="426719" y="81533"/>
                </a:lnTo>
                <a:lnTo>
                  <a:pt x="426719" y="86867"/>
                </a:lnTo>
                <a:lnTo>
                  <a:pt x="432053" y="86867"/>
                </a:lnTo>
                <a:close/>
              </a:path>
              <a:path w="619760" h="209550">
                <a:moveTo>
                  <a:pt x="436625" y="19088"/>
                </a:moveTo>
                <a:lnTo>
                  <a:pt x="436625" y="9905"/>
                </a:lnTo>
                <a:lnTo>
                  <a:pt x="429005" y="12953"/>
                </a:lnTo>
                <a:lnTo>
                  <a:pt x="436625" y="19088"/>
                </a:lnTo>
                <a:close/>
              </a:path>
              <a:path w="619760" h="209550">
                <a:moveTo>
                  <a:pt x="436625" y="86867"/>
                </a:moveTo>
                <a:lnTo>
                  <a:pt x="436625" y="19088"/>
                </a:lnTo>
                <a:lnTo>
                  <a:pt x="429005" y="12953"/>
                </a:lnTo>
                <a:lnTo>
                  <a:pt x="429005" y="76961"/>
                </a:lnTo>
                <a:lnTo>
                  <a:pt x="432053" y="76961"/>
                </a:lnTo>
                <a:lnTo>
                  <a:pt x="432053" y="86867"/>
                </a:lnTo>
                <a:lnTo>
                  <a:pt x="436625" y="86867"/>
                </a:lnTo>
                <a:close/>
              </a:path>
              <a:path w="619760" h="209550">
                <a:moveTo>
                  <a:pt x="608837" y="162483"/>
                </a:moveTo>
                <a:lnTo>
                  <a:pt x="608837" y="157733"/>
                </a:lnTo>
                <a:lnTo>
                  <a:pt x="604105" y="153923"/>
                </a:lnTo>
                <a:lnTo>
                  <a:pt x="535012" y="209549"/>
                </a:lnTo>
                <a:lnTo>
                  <a:pt x="550179" y="209549"/>
                </a:lnTo>
                <a:lnTo>
                  <a:pt x="608837" y="162483"/>
                </a:lnTo>
                <a:close/>
              </a:path>
              <a:path w="619760" h="209550">
                <a:moveTo>
                  <a:pt x="608837" y="157733"/>
                </a:moveTo>
                <a:lnTo>
                  <a:pt x="608837" y="150113"/>
                </a:lnTo>
                <a:lnTo>
                  <a:pt x="604105" y="153923"/>
                </a:lnTo>
                <a:lnTo>
                  <a:pt x="608837" y="15773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337559" y="3742316"/>
            <a:ext cx="48185" cy="117101"/>
          </a:xfrm>
          <a:custGeom>
            <a:avLst/>
            <a:gdLst/>
            <a:ahLst/>
            <a:cxnLst/>
            <a:rect l="l" t="t" r="r" b="b"/>
            <a:pathLst>
              <a:path w="54610" h="132714">
                <a:moveTo>
                  <a:pt x="54102" y="132588"/>
                </a:moveTo>
                <a:lnTo>
                  <a:pt x="54102" y="0"/>
                </a:lnTo>
                <a:lnTo>
                  <a:pt x="0" y="0"/>
                </a:lnTo>
                <a:lnTo>
                  <a:pt x="0" y="132588"/>
                </a:lnTo>
                <a:lnTo>
                  <a:pt x="4572" y="132588"/>
                </a:lnTo>
                <a:lnTo>
                  <a:pt x="4572" y="9905"/>
                </a:lnTo>
                <a:lnTo>
                  <a:pt x="9144" y="4571"/>
                </a:lnTo>
                <a:lnTo>
                  <a:pt x="9144" y="9905"/>
                </a:lnTo>
                <a:lnTo>
                  <a:pt x="44958" y="9905"/>
                </a:lnTo>
                <a:lnTo>
                  <a:pt x="44958" y="4571"/>
                </a:lnTo>
                <a:lnTo>
                  <a:pt x="49530" y="9905"/>
                </a:lnTo>
                <a:lnTo>
                  <a:pt x="49530" y="132588"/>
                </a:lnTo>
                <a:lnTo>
                  <a:pt x="54102" y="132588"/>
                </a:lnTo>
                <a:close/>
              </a:path>
              <a:path w="54610" h="132714">
                <a:moveTo>
                  <a:pt x="9144" y="9905"/>
                </a:moveTo>
                <a:lnTo>
                  <a:pt x="9144" y="4571"/>
                </a:lnTo>
                <a:lnTo>
                  <a:pt x="4572" y="9905"/>
                </a:lnTo>
                <a:lnTo>
                  <a:pt x="9144" y="9905"/>
                </a:lnTo>
                <a:close/>
              </a:path>
              <a:path w="54610" h="132714">
                <a:moveTo>
                  <a:pt x="9144" y="132588"/>
                </a:moveTo>
                <a:lnTo>
                  <a:pt x="9144" y="9905"/>
                </a:lnTo>
                <a:lnTo>
                  <a:pt x="4572" y="9905"/>
                </a:lnTo>
                <a:lnTo>
                  <a:pt x="4572" y="132588"/>
                </a:lnTo>
                <a:lnTo>
                  <a:pt x="9144" y="132588"/>
                </a:lnTo>
                <a:close/>
              </a:path>
              <a:path w="54610" h="132714">
                <a:moveTo>
                  <a:pt x="49530" y="9905"/>
                </a:moveTo>
                <a:lnTo>
                  <a:pt x="44958" y="4571"/>
                </a:lnTo>
                <a:lnTo>
                  <a:pt x="44958" y="9905"/>
                </a:lnTo>
                <a:lnTo>
                  <a:pt x="49530" y="9905"/>
                </a:lnTo>
                <a:close/>
              </a:path>
              <a:path w="54610" h="132714">
                <a:moveTo>
                  <a:pt x="49530" y="132588"/>
                </a:moveTo>
                <a:lnTo>
                  <a:pt x="49530" y="9905"/>
                </a:lnTo>
                <a:lnTo>
                  <a:pt x="44958" y="9905"/>
                </a:lnTo>
                <a:lnTo>
                  <a:pt x="44958" y="132588"/>
                </a:lnTo>
                <a:lnTo>
                  <a:pt x="49530" y="13258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297890" y="3742316"/>
            <a:ext cx="28574" cy="117101"/>
          </a:xfrm>
          <a:custGeom>
            <a:avLst/>
            <a:gdLst/>
            <a:ahLst/>
            <a:cxnLst/>
            <a:rect l="l" t="t" r="r" b="b"/>
            <a:pathLst>
              <a:path w="32385" h="132714">
                <a:moveTo>
                  <a:pt x="32004" y="132588"/>
                </a:moveTo>
                <a:lnTo>
                  <a:pt x="32004" y="0"/>
                </a:lnTo>
                <a:lnTo>
                  <a:pt x="0" y="0"/>
                </a:lnTo>
                <a:lnTo>
                  <a:pt x="0" y="132588"/>
                </a:lnTo>
                <a:lnTo>
                  <a:pt x="4572" y="132588"/>
                </a:lnTo>
                <a:lnTo>
                  <a:pt x="4572" y="9905"/>
                </a:lnTo>
                <a:lnTo>
                  <a:pt x="9144" y="4571"/>
                </a:lnTo>
                <a:lnTo>
                  <a:pt x="9144" y="9905"/>
                </a:lnTo>
                <a:lnTo>
                  <a:pt x="22098" y="9905"/>
                </a:lnTo>
                <a:lnTo>
                  <a:pt x="22098" y="4571"/>
                </a:lnTo>
                <a:lnTo>
                  <a:pt x="26670" y="9905"/>
                </a:lnTo>
                <a:lnTo>
                  <a:pt x="26670" y="132588"/>
                </a:lnTo>
                <a:lnTo>
                  <a:pt x="32004" y="132588"/>
                </a:lnTo>
                <a:close/>
              </a:path>
              <a:path w="32385" h="132714">
                <a:moveTo>
                  <a:pt x="9144" y="9905"/>
                </a:moveTo>
                <a:lnTo>
                  <a:pt x="9144" y="4571"/>
                </a:lnTo>
                <a:lnTo>
                  <a:pt x="4572" y="9905"/>
                </a:lnTo>
                <a:lnTo>
                  <a:pt x="9144" y="9905"/>
                </a:lnTo>
                <a:close/>
              </a:path>
              <a:path w="32385" h="132714">
                <a:moveTo>
                  <a:pt x="9144" y="132588"/>
                </a:moveTo>
                <a:lnTo>
                  <a:pt x="9144" y="9905"/>
                </a:lnTo>
                <a:lnTo>
                  <a:pt x="4572" y="9905"/>
                </a:lnTo>
                <a:lnTo>
                  <a:pt x="4572" y="132588"/>
                </a:lnTo>
                <a:lnTo>
                  <a:pt x="9144" y="132588"/>
                </a:lnTo>
                <a:close/>
              </a:path>
              <a:path w="32385" h="132714">
                <a:moveTo>
                  <a:pt x="26670" y="9905"/>
                </a:moveTo>
                <a:lnTo>
                  <a:pt x="22098" y="4571"/>
                </a:lnTo>
                <a:lnTo>
                  <a:pt x="22098" y="9905"/>
                </a:lnTo>
                <a:lnTo>
                  <a:pt x="26670" y="9905"/>
                </a:lnTo>
                <a:close/>
              </a:path>
              <a:path w="32385" h="132714">
                <a:moveTo>
                  <a:pt x="26670" y="132588"/>
                </a:moveTo>
                <a:lnTo>
                  <a:pt x="26670" y="9905"/>
                </a:lnTo>
                <a:lnTo>
                  <a:pt x="22098" y="9905"/>
                </a:lnTo>
                <a:lnTo>
                  <a:pt x="22098" y="132588"/>
                </a:lnTo>
                <a:lnTo>
                  <a:pt x="26670" y="13258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37883" y="3858633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175523" y="3859305"/>
            <a:ext cx="5209390" cy="8639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777701" y="3858633"/>
            <a:ext cx="1524560" cy="85165"/>
          </a:xfrm>
          <a:custGeom>
            <a:avLst/>
            <a:gdLst/>
            <a:ahLst/>
            <a:cxnLst/>
            <a:rect l="l" t="t" r="r" b="b"/>
            <a:pathLst>
              <a:path w="1727835" h="96520">
                <a:moveTo>
                  <a:pt x="0" y="0"/>
                </a:moveTo>
                <a:lnTo>
                  <a:pt x="0" y="96012"/>
                </a:lnTo>
                <a:lnTo>
                  <a:pt x="1727453" y="96012"/>
                </a:lnTo>
                <a:lnTo>
                  <a:pt x="1727453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96557" y="4313144"/>
            <a:ext cx="2350994" cy="30132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4093" rIns="0" bIns="0" rtlCol="0">
            <a:spAutoFit/>
          </a:bodyPr>
          <a:lstStyle/>
          <a:p>
            <a:pPr marL="361409" fontAlgn="auto">
              <a:spcBef>
                <a:spcPts val="190"/>
              </a:spcBef>
              <a:spcAft>
                <a:spcPts val="0"/>
              </a:spcAft>
            </a:pPr>
            <a:r>
              <a:rPr b="1" dirty="0">
                <a:solidFill>
                  <a:prstClr val="black"/>
                </a:solidFill>
                <a:latin typeface="Times New Roman"/>
                <a:cs typeface="Times New Roman"/>
              </a:rPr>
              <a:t>Sinuses </a:t>
            </a:r>
            <a:r>
              <a:rPr b="1" spc="-13" dirty="0">
                <a:solidFill>
                  <a:prstClr val="black"/>
                </a:solidFill>
                <a:latin typeface="Times New Roman"/>
                <a:cs typeface="Times New Roman"/>
              </a:rPr>
              <a:t>of</a:t>
            </a:r>
            <a:r>
              <a:rPr b="1" spc="212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b="1" spc="-62" dirty="0">
                <a:solidFill>
                  <a:prstClr val="black"/>
                </a:solidFill>
                <a:latin typeface="Times New Roman"/>
                <a:cs typeface="Times New Roman"/>
              </a:rPr>
              <a:t>Valsalva</a:t>
            </a:r>
            <a:endParaRPr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400761" y="3859306"/>
            <a:ext cx="475129" cy="79001"/>
          </a:xfrm>
          <a:custGeom>
            <a:avLst/>
            <a:gdLst/>
            <a:ahLst/>
            <a:cxnLst/>
            <a:rect l="l" t="t" r="r" b="b"/>
            <a:pathLst>
              <a:path w="538479" h="89535">
                <a:moveTo>
                  <a:pt x="538220" y="0"/>
                </a:moveTo>
                <a:lnTo>
                  <a:pt x="0" y="0"/>
                </a:lnTo>
                <a:lnTo>
                  <a:pt x="0" y="16763"/>
                </a:lnTo>
                <a:lnTo>
                  <a:pt x="427481" y="16763"/>
                </a:lnTo>
                <a:lnTo>
                  <a:pt x="427481" y="89153"/>
                </a:lnTo>
                <a:lnTo>
                  <a:pt x="53822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396727" y="3859305"/>
            <a:ext cx="485775" cy="87406"/>
          </a:xfrm>
          <a:custGeom>
            <a:avLst/>
            <a:gdLst/>
            <a:ahLst/>
            <a:cxnLst/>
            <a:rect l="l" t="t" r="r" b="b"/>
            <a:pathLst>
              <a:path w="550545" h="99060">
                <a:moveTo>
                  <a:pt x="9905" y="12192"/>
                </a:moveTo>
                <a:lnTo>
                  <a:pt x="9905" y="0"/>
                </a:lnTo>
                <a:lnTo>
                  <a:pt x="0" y="0"/>
                </a:lnTo>
                <a:lnTo>
                  <a:pt x="0" y="21336"/>
                </a:lnTo>
                <a:lnTo>
                  <a:pt x="4571" y="21336"/>
                </a:lnTo>
                <a:lnTo>
                  <a:pt x="4571" y="12192"/>
                </a:lnTo>
                <a:lnTo>
                  <a:pt x="9905" y="12192"/>
                </a:lnTo>
                <a:close/>
              </a:path>
              <a:path w="550545" h="99060">
                <a:moveTo>
                  <a:pt x="436625" y="79209"/>
                </a:moveTo>
                <a:lnTo>
                  <a:pt x="436625" y="12192"/>
                </a:lnTo>
                <a:lnTo>
                  <a:pt x="4571" y="12192"/>
                </a:lnTo>
                <a:lnTo>
                  <a:pt x="9905" y="16764"/>
                </a:lnTo>
                <a:lnTo>
                  <a:pt x="9905" y="21336"/>
                </a:lnTo>
                <a:lnTo>
                  <a:pt x="426719" y="21336"/>
                </a:lnTo>
                <a:lnTo>
                  <a:pt x="426719" y="16764"/>
                </a:lnTo>
                <a:lnTo>
                  <a:pt x="432053" y="21336"/>
                </a:lnTo>
                <a:lnTo>
                  <a:pt x="432053" y="82890"/>
                </a:lnTo>
                <a:lnTo>
                  <a:pt x="436625" y="79209"/>
                </a:lnTo>
                <a:close/>
              </a:path>
              <a:path w="550545" h="99060">
                <a:moveTo>
                  <a:pt x="9905" y="21336"/>
                </a:moveTo>
                <a:lnTo>
                  <a:pt x="9905" y="16764"/>
                </a:lnTo>
                <a:lnTo>
                  <a:pt x="4571" y="12192"/>
                </a:lnTo>
                <a:lnTo>
                  <a:pt x="4571" y="21336"/>
                </a:lnTo>
                <a:lnTo>
                  <a:pt x="9905" y="21336"/>
                </a:lnTo>
                <a:close/>
              </a:path>
              <a:path w="550545" h="99060">
                <a:moveTo>
                  <a:pt x="432053" y="21336"/>
                </a:moveTo>
                <a:lnTo>
                  <a:pt x="426719" y="16764"/>
                </a:lnTo>
                <a:lnTo>
                  <a:pt x="426719" y="21336"/>
                </a:lnTo>
                <a:lnTo>
                  <a:pt x="432053" y="21336"/>
                </a:lnTo>
                <a:close/>
              </a:path>
              <a:path w="550545" h="99060">
                <a:moveTo>
                  <a:pt x="432053" y="82890"/>
                </a:moveTo>
                <a:lnTo>
                  <a:pt x="432053" y="21336"/>
                </a:lnTo>
                <a:lnTo>
                  <a:pt x="426719" y="21336"/>
                </a:lnTo>
                <a:lnTo>
                  <a:pt x="426719" y="99060"/>
                </a:lnTo>
                <a:lnTo>
                  <a:pt x="429005" y="97225"/>
                </a:lnTo>
                <a:lnTo>
                  <a:pt x="429005" y="85344"/>
                </a:lnTo>
                <a:lnTo>
                  <a:pt x="432053" y="82890"/>
                </a:lnTo>
                <a:close/>
              </a:path>
              <a:path w="550545" h="99060">
                <a:moveTo>
                  <a:pt x="550179" y="0"/>
                </a:moveTo>
                <a:lnTo>
                  <a:pt x="535012" y="0"/>
                </a:lnTo>
                <a:lnTo>
                  <a:pt x="429005" y="85344"/>
                </a:lnTo>
                <a:lnTo>
                  <a:pt x="436625" y="89154"/>
                </a:lnTo>
                <a:lnTo>
                  <a:pt x="436625" y="91111"/>
                </a:lnTo>
                <a:lnTo>
                  <a:pt x="550179" y="0"/>
                </a:lnTo>
                <a:close/>
              </a:path>
              <a:path w="550545" h="99060">
                <a:moveTo>
                  <a:pt x="436625" y="91111"/>
                </a:moveTo>
                <a:lnTo>
                  <a:pt x="436625" y="89154"/>
                </a:lnTo>
                <a:lnTo>
                  <a:pt x="429005" y="85344"/>
                </a:lnTo>
                <a:lnTo>
                  <a:pt x="429005" y="97225"/>
                </a:lnTo>
                <a:lnTo>
                  <a:pt x="436625" y="9111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337559" y="3859306"/>
            <a:ext cx="48185" cy="19050"/>
          </a:xfrm>
          <a:custGeom>
            <a:avLst/>
            <a:gdLst/>
            <a:ahLst/>
            <a:cxnLst/>
            <a:rect l="l" t="t" r="r" b="b"/>
            <a:pathLst>
              <a:path w="54610" h="21589">
                <a:moveTo>
                  <a:pt x="9144" y="12191"/>
                </a:moveTo>
                <a:lnTo>
                  <a:pt x="9144" y="0"/>
                </a:lnTo>
                <a:lnTo>
                  <a:pt x="0" y="0"/>
                </a:lnTo>
                <a:lnTo>
                  <a:pt x="0" y="21335"/>
                </a:lnTo>
                <a:lnTo>
                  <a:pt x="4572" y="21335"/>
                </a:lnTo>
                <a:lnTo>
                  <a:pt x="4572" y="12191"/>
                </a:lnTo>
                <a:lnTo>
                  <a:pt x="9144" y="12191"/>
                </a:lnTo>
                <a:close/>
              </a:path>
              <a:path w="54610" h="21589">
                <a:moveTo>
                  <a:pt x="49530" y="12191"/>
                </a:moveTo>
                <a:lnTo>
                  <a:pt x="4572" y="12191"/>
                </a:lnTo>
                <a:lnTo>
                  <a:pt x="9144" y="16763"/>
                </a:lnTo>
                <a:lnTo>
                  <a:pt x="9144" y="21335"/>
                </a:lnTo>
                <a:lnTo>
                  <a:pt x="44958" y="21335"/>
                </a:lnTo>
                <a:lnTo>
                  <a:pt x="44958" y="16763"/>
                </a:lnTo>
                <a:lnTo>
                  <a:pt x="49530" y="12191"/>
                </a:lnTo>
                <a:close/>
              </a:path>
              <a:path w="54610" h="21589">
                <a:moveTo>
                  <a:pt x="9144" y="21335"/>
                </a:moveTo>
                <a:lnTo>
                  <a:pt x="9144" y="16763"/>
                </a:lnTo>
                <a:lnTo>
                  <a:pt x="4572" y="12191"/>
                </a:lnTo>
                <a:lnTo>
                  <a:pt x="4572" y="21335"/>
                </a:lnTo>
                <a:lnTo>
                  <a:pt x="9144" y="21335"/>
                </a:lnTo>
                <a:close/>
              </a:path>
              <a:path w="54610" h="21589">
                <a:moveTo>
                  <a:pt x="54102" y="21335"/>
                </a:moveTo>
                <a:lnTo>
                  <a:pt x="54102" y="0"/>
                </a:lnTo>
                <a:lnTo>
                  <a:pt x="44958" y="0"/>
                </a:lnTo>
                <a:lnTo>
                  <a:pt x="44958" y="12191"/>
                </a:lnTo>
                <a:lnTo>
                  <a:pt x="49530" y="12191"/>
                </a:lnTo>
                <a:lnTo>
                  <a:pt x="49530" y="21335"/>
                </a:lnTo>
                <a:lnTo>
                  <a:pt x="54102" y="21335"/>
                </a:lnTo>
                <a:close/>
              </a:path>
              <a:path w="54610" h="21589">
                <a:moveTo>
                  <a:pt x="49530" y="21335"/>
                </a:moveTo>
                <a:lnTo>
                  <a:pt x="49530" y="12191"/>
                </a:lnTo>
                <a:lnTo>
                  <a:pt x="44958" y="16763"/>
                </a:lnTo>
                <a:lnTo>
                  <a:pt x="44958" y="21335"/>
                </a:lnTo>
                <a:lnTo>
                  <a:pt x="49530" y="2133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297890" y="3859306"/>
            <a:ext cx="28574" cy="19050"/>
          </a:xfrm>
          <a:custGeom>
            <a:avLst/>
            <a:gdLst/>
            <a:ahLst/>
            <a:cxnLst/>
            <a:rect l="l" t="t" r="r" b="b"/>
            <a:pathLst>
              <a:path w="32385" h="21589">
                <a:moveTo>
                  <a:pt x="9144" y="12191"/>
                </a:moveTo>
                <a:lnTo>
                  <a:pt x="9144" y="0"/>
                </a:lnTo>
                <a:lnTo>
                  <a:pt x="0" y="0"/>
                </a:lnTo>
                <a:lnTo>
                  <a:pt x="0" y="21335"/>
                </a:lnTo>
                <a:lnTo>
                  <a:pt x="4572" y="21335"/>
                </a:lnTo>
                <a:lnTo>
                  <a:pt x="4572" y="12191"/>
                </a:lnTo>
                <a:lnTo>
                  <a:pt x="9144" y="12191"/>
                </a:lnTo>
                <a:close/>
              </a:path>
              <a:path w="32385" h="21589">
                <a:moveTo>
                  <a:pt x="26670" y="12191"/>
                </a:moveTo>
                <a:lnTo>
                  <a:pt x="4572" y="12191"/>
                </a:lnTo>
                <a:lnTo>
                  <a:pt x="9144" y="16763"/>
                </a:lnTo>
                <a:lnTo>
                  <a:pt x="9144" y="21335"/>
                </a:lnTo>
                <a:lnTo>
                  <a:pt x="22098" y="21335"/>
                </a:lnTo>
                <a:lnTo>
                  <a:pt x="22098" y="16763"/>
                </a:lnTo>
                <a:lnTo>
                  <a:pt x="26670" y="12191"/>
                </a:lnTo>
                <a:close/>
              </a:path>
              <a:path w="32385" h="21589">
                <a:moveTo>
                  <a:pt x="9144" y="21335"/>
                </a:moveTo>
                <a:lnTo>
                  <a:pt x="9144" y="16763"/>
                </a:lnTo>
                <a:lnTo>
                  <a:pt x="4572" y="12191"/>
                </a:lnTo>
                <a:lnTo>
                  <a:pt x="4572" y="21335"/>
                </a:lnTo>
                <a:lnTo>
                  <a:pt x="9144" y="21335"/>
                </a:lnTo>
                <a:close/>
              </a:path>
              <a:path w="32385" h="21589">
                <a:moveTo>
                  <a:pt x="32004" y="21335"/>
                </a:moveTo>
                <a:lnTo>
                  <a:pt x="32004" y="0"/>
                </a:lnTo>
                <a:lnTo>
                  <a:pt x="22098" y="0"/>
                </a:lnTo>
                <a:lnTo>
                  <a:pt x="22098" y="12191"/>
                </a:lnTo>
                <a:lnTo>
                  <a:pt x="26670" y="12191"/>
                </a:lnTo>
                <a:lnTo>
                  <a:pt x="26670" y="21335"/>
                </a:lnTo>
                <a:lnTo>
                  <a:pt x="32004" y="21335"/>
                </a:lnTo>
                <a:close/>
              </a:path>
              <a:path w="32385" h="21589">
                <a:moveTo>
                  <a:pt x="26670" y="21335"/>
                </a:moveTo>
                <a:lnTo>
                  <a:pt x="26670" y="12191"/>
                </a:lnTo>
                <a:lnTo>
                  <a:pt x="22098" y="16763"/>
                </a:lnTo>
                <a:lnTo>
                  <a:pt x="22098" y="21335"/>
                </a:lnTo>
                <a:lnTo>
                  <a:pt x="26670" y="2133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145939" y="4381724"/>
            <a:ext cx="535641" cy="254934"/>
          </a:xfrm>
          <a:custGeom>
            <a:avLst/>
            <a:gdLst/>
            <a:ahLst/>
            <a:cxnLst/>
            <a:rect l="l" t="t" r="r" b="b"/>
            <a:pathLst>
              <a:path w="607060" h="288925">
                <a:moveTo>
                  <a:pt x="427481" y="217170"/>
                </a:moveTo>
                <a:lnTo>
                  <a:pt x="427481" y="72390"/>
                </a:lnTo>
                <a:lnTo>
                  <a:pt x="0" y="72390"/>
                </a:lnTo>
                <a:lnTo>
                  <a:pt x="0" y="217170"/>
                </a:lnTo>
                <a:lnTo>
                  <a:pt x="427481" y="217170"/>
                </a:lnTo>
                <a:close/>
              </a:path>
              <a:path w="607060" h="288925">
                <a:moveTo>
                  <a:pt x="606551" y="144780"/>
                </a:moveTo>
                <a:lnTo>
                  <a:pt x="427481" y="0"/>
                </a:lnTo>
                <a:lnTo>
                  <a:pt x="427481" y="288798"/>
                </a:lnTo>
                <a:lnTo>
                  <a:pt x="606551" y="1447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106607" y="4445598"/>
            <a:ext cx="0" cy="127747"/>
          </a:xfrm>
          <a:custGeom>
            <a:avLst/>
            <a:gdLst/>
            <a:ahLst/>
            <a:cxnLst/>
            <a:rect l="l" t="t" r="r" b="b"/>
            <a:pathLst>
              <a:path h="144779">
                <a:moveTo>
                  <a:pt x="0" y="0"/>
                </a:moveTo>
                <a:lnTo>
                  <a:pt x="0" y="144779"/>
                </a:lnTo>
              </a:path>
            </a:pathLst>
          </a:custGeom>
          <a:ln w="449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056853" y="4445598"/>
            <a:ext cx="0" cy="127747"/>
          </a:xfrm>
          <a:custGeom>
            <a:avLst/>
            <a:gdLst/>
            <a:ahLst/>
            <a:cxnLst/>
            <a:rect l="l" t="t" r="r" b="b"/>
            <a:pathLst>
              <a:path h="144779">
                <a:moveTo>
                  <a:pt x="0" y="0"/>
                </a:moveTo>
                <a:lnTo>
                  <a:pt x="0" y="144779"/>
                </a:lnTo>
              </a:path>
            </a:pathLst>
          </a:custGeom>
          <a:ln w="2209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141906" y="4372983"/>
            <a:ext cx="546287" cy="272303"/>
          </a:xfrm>
          <a:custGeom>
            <a:avLst/>
            <a:gdLst/>
            <a:ahLst/>
            <a:cxnLst/>
            <a:rect l="l" t="t" r="r" b="b"/>
            <a:pathLst>
              <a:path w="619125" h="308610">
                <a:moveTo>
                  <a:pt x="432054" y="77723"/>
                </a:moveTo>
                <a:lnTo>
                  <a:pt x="0" y="77723"/>
                </a:lnTo>
                <a:lnTo>
                  <a:pt x="0" y="231647"/>
                </a:lnTo>
                <a:lnTo>
                  <a:pt x="4572" y="231647"/>
                </a:lnTo>
                <a:lnTo>
                  <a:pt x="4572" y="86867"/>
                </a:lnTo>
                <a:lnTo>
                  <a:pt x="9144" y="82295"/>
                </a:lnTo>
                <a:lnTo>
                  <a:pt x="9144" y="86867"/>
                </a:lnTo>
                <a:lnTo>
                  <a:pt x="426720" y="86867"/>
                </a:lnTo>
                <a:lnTo>
                  <a:pt x="426720" y="82295"/>
                </a:lnTo>
                <a:lnTo>
                  <a:pt x="432054" y="77723"/>
                </a:lnTo>
                <a:close/>
              </a:path>
              <a:path w="619125" h="308610">
                <a:moveTo>
                  <a:pt x="9144" y="86867"/>
                </a:moveTo>
                <a:lnTo>
                  <a:pt x="9144" y="82295"/>
                </a:lnTo>
                <a:lnTo>
                  <a:pt x="4572" y="86867"/>
                </a:lnTo>
                <a:lnTo>
                  <a:pt x="9144" y="86867"/>
                </a:lnTo>
                <a:close/>
              </a:path>
              <a:path w="619125" h="308610">
                <a:moveTo>
                  <a:pt x="9144" y="221741"/>
                </a:moveTo>
                <a:lnTo>
                  <a:pt x="9144" y="86867"/>
                </a:lnTo>
                <a:lnTo>
                  <a:pt x="4572" y="86867"/>
                </a:lnTo>
                <a:lnTo>
                  <a:pt x="4572" y="221741"/>
                </a:lnTo>
                <a:lnTo>
                  <a:pt x="9144" y="221741"/>
                </a:lnTo>
                <a:close/>
              </a:path>
              <a:path w="619125" h="308610">
                <a:moveTo>
                  <a:pt x="436626" y="288791"/>
                </a:moveTo>
                <a:lnTo>
                  <a:pt x="436626" y="221741"/>
                </a:lnTo>
                <a:lnTo>
                  <a:pt x="4572" y="221741"/>
                </a:lnTo>
                <a:lnTo>
                  <a:pt x="9144" y="227075"/>
                </a:lnTo>
                <a:lnTo>
                  <a:pt x="9144" y="231647"/>
                </a:lnTo>
                <a:lnTo>
                  <a:pt x="426720" y="231647"/>
                </a:lnTo>
                <a:lnTo>
                  <a:pt x="426720" y="227075"/>
                </a:lnTo>
                <a:lnTo>
                  <a:pt x="432054" y="231647"/>
                </a:lnTo>
                <a:lnTo>
                  <a:pt x="432054" y="292453"/>
                </a:lnTo>
                <a:lnTo>
                  <a:pt x="436626" y="288791"/>
                </a:lnTo>
                <a:close/>
              </a:path>
              <a:path w="619125" h="308610">
                <a:moveTo>
                  <a:pt x="9144" y="231647"/>
                </a:moveTo>
                <a:lnTo>
                  <a:pt x="9144" y="227075"/>
                </a:lnTo>
                <a:lnTo>
                  <a:pt x="4572" y="221741"/>
                </a:lnTo>
                <a:lnTo>
                  <a:pt x="4572" y="231647"/>
                </a:lnTo>
                <a:lnTo>
                  <a:pt x="9144" y="231647"/>
                </a:lnTo>
                <a:close/>
              </a:path>
              <a:path w="619125" h="308610">
                <a:moveTo>
                  <a:pt x="618744" y="154685"/>
                </a:moveTo>
                <a:lnTo>
                  <a:pt x="426720" y="0"/>
                </a:lnTo>
                <a:lnTo>
                  <a:pt x="426720" y="77723"/>
                </a:lnTo>
                <a:lnTo>
                  <a:pt x="429006" y="77723"/>
                </a:lnTo>
                <a:lnTo>
                  <a:pt x="429006" y="13715"/>
                </a:lnTo>
                <a:lnTo>
                  <a:pt x="436626" y="9905"/>
                </a:lnTo>
                <a:lnTo>
                  <a:pt x="436626" y="19850"/>
                </a:lnTo>
                <a:lnTo>
                  <a:pt x="604093" y="154675"/>
                </a:lnTo>
                <a:lnTo>
                  <a:pt x="608838" y="150875"/>
                </a:lnTo>
                <a:lnTo>
                  <a:pt x="608838" y="162626"/>
                </a:lnTo>
                <a:lnTo>
                  <a:pt x="618744" y="154685"/>
                </a:lnTo>
                <a:close/>
              </a:path>
              <a:path w="619125" h="308610">
                <a:moveTo>
                  <a:pt x="432054" y="86867"/>
                </a:moveTo>
                <a:lnTo>
                  <a:pt x="432054" y="77723"/>
                </a:lnTo>
                <a:lnTo>
                  <a:pt x="426720" y="82295"/>
                </a:lnTo>
                <a:lnTo>
                  <a:pt x="426720" y="86867"/>
                </a:lnTo>
                <a:lnTo>
                  <a:pt x="432054" y="86867"/>
                </a:lnTo>
                <a:close/>
              </a:path>
              <a:path w="619125" h="308610">
                <a:moveTo>
                  <a:pt x="432054" y="231647"/>
                </a:moveTo>
                <a:lnTo>
                  <a:pt x="426720" y="227075"/>
                </a:lnTo>
                <a:lnTo>
                  <a:pt x="426720" y="231647"/>
                </a:lnTo>
                <a:lnTo>
                  <a:pt x="432054" y="231647"/>
                </a:lnTo>
                <a:close/>
              </a:path>
              <a:path w="619125" h="308610">
                <a:moveTo>
                  <a:pt x="432054" y="292453"/>
                </a:moveTo>
                <a:lnTo>
                  <a:pt x="432054" y="231647"/>
                </a:lnTo>
                <a:lnTo>
                  <a:pt x="426720" y="231647"/>
                </a:lnTo>
                <a:lnTo>
                  <a:pt x="426720" y="308609"/>
                </a:lnTo>
                <a:lnTo>
                  <a:pt x="429006" y="306777"/>
                </a:lnTo>
                <a:lnTo>
                  <a:pt x="429006" y="294893"/>
                </a:lnTo>
                <a:lnTo>
                  <a:pt x="432054" y="292453"/>
                </a:lnTo>
                <a:close/>
              </a:path>
              <a:path w="619125" h="308610">
                <a:moveTo>
                  <a:pt x="436626" y="19850"/>
                </a:moveTo>
                <a:lnTo>
                  <a:pt x="436626" y="9905"/>
                </a:lnTo>
                <a:lnTo>
                  <a:pt x="429006" y="13715"/>
                </a:lnTo>
                <a:lnTo>
                  <a:pt x="436626" y="19850"/>
                </a:lnTo>
                <a:close/>
              </a:path>
              <a:path w="619125" h="308610">
                <a:moveTo>
                  <a:pt x="436626" y="86867"/>
                </a:moveTo>
                <a:lnTo>
                  <a:pt x="436626" y="19850"/>
                </a:lnTo>
                <a:lnTo>
                  <a:pt x="429006" y="13715"/>
                </a:lnTo>
                <a:lnTo>
                  <a:pt x="429006" y="77723"/>
                </a:lnTo>
                <a:lnTo>
                  <a:pt x="432054" y="77723"/>
                </a:lnTo>
                <a:lnTo>
                  <a:pt x="432054" y="86867"/>
                </a:lnTo>
                <a:lnTo>
                  <a:pt x="436626" y="86867"/>
                </a:lnTo>
                <a:close/>
              </a:path>
              <a:path w="619125" h="308610">
                <a:moveTo>
                  <a:pt x="608838" y="162626"/>
                </a:moveTo>
                <a:lnTo>
                  <a:pt x="608838" y="158495"/>
                </a:lnTo>
                <a:lnTo>
                  <a:pt x="604093" y="154675"/>
                </a:lnTo>
                <a:lnTo>
                  <a:pt x="429006" y="294893"/>
                </a:lnTo>
                <a:lnTo>
                  <a:pt x="436626" y="298703"/>
                </a:lnTo>
                <a:lnTo>
                  <a:pt x="436626" y="300669"/>
                </a:lnTo>
                <a:lnTo>
                  <a:pt x="608838" y="162626"/>
                </a:lnTo>
                <a:close/>
              </a:path>
              <a:path w="619125" h="308610">
                <a:moveTo>
                  <a:pt x="436626" y="300669"/>
                </a:moveTo>
                <a:lnTo>
                  <a:pt x="436626" y="298703"/>
                </a:lnTo>
                <a:lnTo>
                  <a:pt x="429006" y="294893"/>
                </a:lnTo>
                <a:lnTo>
                  <a:pt x="429006" y="306777"/>
                </a:lnTo>
                <a:lnTo>
                  <a:pt x="436626" y="300669"/>
                </a:lnTo>
                <a:close/>
              </a:path>
              <a:path w="619125" h="308610">
                <a:moveTo>
                  <a:pt x="608838" y="158495"/>
                </a:moveTo>
                <a:lnTo>
                  <a:pt x="608838" y="150875"/>
                </a:lnTo>
                <a:lnTo>
                  <a:pt x="604093" y="154675"/>
                </a:lnTo>
                <a:lnTo>
                  <a:pt x="608838" y="1584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3082066" y="4441563"/>
            <a:ext cx="48745" cy="136151"/>
          </a:xfrm>
          <a:custGeom>
            <a:avLst/>
            <a:gdLst/>
            <a:ahLst/>
            <a:cxnLst/>
            <a:rect l="l" t="t" r="r" b="b"/>
            <a:pathLst>
              <a:path w="55245" h="154304">
                <a:moveTo>
                  <a:pt x="54864" y="153923"/>
                </a:moveTo>
                <a:lnTo>
                  <a:pt x="54864" y="0"/>
                </a:lnTo>
                <a:lnTo>
                  <a:pt x="0" y="0"/>
                </a:lnTo>
                <a:lnTo>
                  <a:pt x="0" y="153923"/>
                </a:lnTo>
                <a:lnTo>
                  <a:pt x="5334" y="153923"/>
                </a:lnTo>
                <a:lnTo>
                  <a:pt x="5334" y="9143"/>
                </a:lnTo>
                <a:lnTo>
                  <a:pt x="9906" y="4571"/>
                </a:lnTo>
                <a:lnTo>
                  <a:pt x="9906" y="9143"/>
                </a:lnTo>
                <a:lnTo>
                  <a:pt x="44958" y="9143"/>
                </a:lnTo>
                <a:lnTo>
                  <a:pt x="44958" y="4571"/>
                </a:lnTo>
                <a:lnTo>
                  <a:pt x="50292" y="9143"/>
                </a:lnTo>
                <a:lnTo>
                  <a:pt x="50292" y="153923"/>
                </a:lnTo>
                <a:lnTo>
                  <a:pt x="54864" y="153923"/>
                </a:lnTo>
                <a:close/>
              </a:path>
              <a:path w="55245" h="154304">
                <a:moveTo>
                  <a:pt x="9906" y="9143"/>
                </a:moveTo>
                <a:lnTo>
                  <a:pt x="9906" y="4571"/>
                </a:lnTo>
                <a:lnTo>
                  <a:pt x="5334" y="9143"/>
                </a:lnTo>
                <a:lnTo>
                  <a:pt x="9906" y="9143"/>
                </a:lnTo>
                <a:close/>
              </a:path>
              <a:path w="55245" h="154304">
                <a:moveTo>
                  <a:pt x="9906" y="144017"/>
                </a:moveTo>
                <a:lnTo>
                  <a:pt x="9906" y="9143"/>
                </a:lnTo>
                <a:lnTo>
                  <a:pt x="5334" y="9143"/>
                </a:lnTo>
                <a:lnTo>
                  <a:pt x="5334" y="144017"/>
                </a:lnTo>
                <a:lnTo>
                  <a:pt x="9906" y="144017"/>
                </a:lnTo>
                <a:close/>
              </a:path>
              <a:path w="55245" h="154304">
                <a:moveTo>
                  <a:pt x="50292" y="144017"/>
                </a:moveTo>
                <a:lnTo>
                  <a:pt x="5334" y="144017"/>
                </a:lnTo>
                <a:lnTo>
                  <a:pt x="9906" y="149351"/>
                </a:lnTo>
                <a:lnTo>
                  <a:pt x="9906" y="153923"/>
                </a:lnTo>
                <a:lnTo>
                  <a:pt x="44958" y="153923"/>
                </a:lnTo>
                <a:lnTo>
                  <a:pt x="44958" y="149351"/>
                </a:lnTo>
                <a:lnTo>
                  <a:pt x="50292" y="144017"/>
                </a:lnTo>
                <a:close/>
              </a:path>
              <a:path w="55245" h="154304">
                <a:moveTo>
                  <a:pt x="9906" y="153923"/>
                </a:moveTo>
                <a:lnTo>
                  <a:pt x="9906" y="149351"/>
                </a:lnTo>
                <a:lnTo>
                  <a:pt x="5334" y="144017"/>
                </a:lnTo>
                <a:lnTo>
                  <a:pt x="5334" y="153923"/>
                </a:lnTo>
                <a:lnTo>
                  <a:pt x="9906" y="153923"/>
                </a:lnTo>
                <a:close/>
              </a:path>
              <a:path w="55245" h="154304">
                <a:moveTo>
                  <a:pt x="50292" y="9143"/>
                </a:moveTo>
                <a:lnTo>
                  <a:pt x="44958" y="4571"/>
                </a:lnTo>
                <a:lnTo>
                  <a:pt x="44958" y="9143"/>
                </a:lnTo>
                <a:lnTo>
                  <a:pt x="50292" y="9143"/>
                </a:lnTo>
                <a:close/>
              </a:path>
              <a:path w="55245" h="154304">
                <a:moveTo>
                  <a:pt x="50292" y="144017"/>
                </a:moveTo>
                <a:lnTo>
                  <a:pt x="50292" y="9143"/>
                </a:lnTo>
                <a:lnTo>
                  <a:pt x="44958" y="9143"/>
                </a:lnTo>
                <a:lnTo>
                  <a:pt x="44958" y="144017"/>
                </a:lnTo>
                <a:lnTo>
                  <a:pt x="50292" y="144017"/>
                </a:lnTo>
                <a:close/>
              </a:path>
              <a:path w="55245" h="154304">
                <a:moveTo>
                  <a:pt x="50292" y="153923"/>
                </a:moveTo>
                <a:lnTo>
                  <a:pt x="50292" y="144017"/>
                </a:lnTo>
                <a:lnTo>
                  <a:pt x="44958" y="149351"/>
                </a:lnTo>
                <a:lnTo>
                  <a:pt x="44958" y="153923"/>
                </a:lnTo>
                <a:lnTo>
                  <a:pt x="50292" y="15392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042397" y="4441563"/>
            <a:ext cx="28574" cy="136151"/>
          </a:xfrm>
          <a:custGeom>
            <a:avLst/>
            <a:gdLst/>
            <a:ahLst/>
            <a:cxnLst/>
            <a:rect l="l" t="t" r="r" b="b"/>
            <a:pathLst>
              <a:path w="32385" h="154304">
                <a:moveTo>
                  <a:pt x="32004" y="153923"/>
                </a:moveTo>
                <a:lnTo>
                  <a:pt x="32004" y="0"/>
                </a:lnTo>
                <a:lnTo>
                  <a:pt x="0" y="0"/>
                </a:lnTo>
                <a:lnTo>
                  <a:pt x="0" y="153923"/>
                </a:lnTo>
                <a:lnTo>
                  <a:pt x="5334" y="153923"/>
                </a:lnTo>
                <a:lnTo>
                  <a:pt x="5334" y="9143"/>
                </a:lnTo>
                <a:lnTo>
                  <a:pt x="9906" y="4571"/>
                </a:lnTo>
                <a:lnTo>
                  <a:pt x="9906" y="9143"/>
                </a:lnTo>
                <a:lnTo>
                  <a:pt x="22860" y="9143"/>
                </a:lnTo>
                <a:lnTo>
                  <a:pt x="22860" y="4571"/>
                </a:lnTo>
                <a:lnTo>
                  <a:pt x="27432" y="9143"/>
                </a:lnTo>
                <a:lnTo>
                  <a:pt x="27432" y="153923"/>
                </a:lnTo>
                <a:lnTo>
                  <a:pt x="32004" y="153923"/>
                </a:lnTo>
                <a:close/>
              </a:path>
              <a:path w="32385" h="154304">
                <a:moveTo>
                  <a:pt x="9906" y="9143"/>
                </a:moveTo>
                <a:lnTo>
                  <a:pt x="9906" y="4571"/>
                </a:lnTo>
                <a:lnTo>
                  <a:pt x="5334" y="9143"/>
                </a:lnTo>
                <a:lnTo>
                  <a:pt x="9906" y="9143"/>
                </a:lnTo>
                <a:close/>
              </a:path>
              <a:path w="32385" h="154304">
                <a:moveTo>
                  <a:pt x="9906" y="144017"/>
                </a:moveTo>
                <a:lnTo>
                  <a:pt x="9906" y="9143"/>
                </a:lnTo>
                <a:lnTo>
                  <a:pt x="5334" y="9143"/>
                </a:lnTo>
                <a:lnTo>
                  <a:pt x="5334" y="144017"/>
                </a:lnTo>
                <a:lnTo>
                  <a:pt x="9906" y="144017"/>
                </a:lnTo>
                <a:close/>
              </a:path>
              <a:path w="32385" h="154304">
                <a:moveTo>
                  <a:pt x="27432" y="144017"/>
                </a:moveTo>
                <a:lnTo>
                  <a:pt x="5334" y="144017"/>
                </a:lnTo>
                <a:lnTo>
                  <a:pt x="9906" y="149351"/>
                </a:lnTo>
                <a:lnTo>
                  <a:pt x="9906" y="153923"/>
                </a:lnTo>
                <a:lnTo>
                  <a:pt x="22860" y="153923"/>
                </a:lnTo>
                <a:lnTo>
                  <a:pt x="22860" y="149351"/>
                </a:lnTo>
                <a:lnTo>
                  <a:pt x="27432" y="144017"/>
                </a:lnTo>
                <a:close/>
              </a:path>
              <a:path w="32385" h="154304">
                <a:moveTo>
                  <a:pt x="9906" y="153923"/>
                </a:moveTo>
                <a:lnTo>
                  <a:pt x="9906" y="149351"/>
                </a:lnTo>
                <a:lnTo>
                  <a:pt x="5334" y="144017"/>
                </a:lnTo>
                <a:lnTo>
                  <a:pt x="5334" y="153923"/>
                </a:lnTo>
                <a:lnTo>
                  <a:pt x="9906" y="153923"/>
                </a:lnTo>
                <a:close/>
              </a:path>
              <a:path w="32385" h="154304">
                <a:moveTo>
                  <a:pt x="27432" y="9143"/>
                </a:moveTo>
                <a:lnTo>
                  <a:pt x="22860" y="4571"/>
                </a:lnTo>
                <a:lnTo>
                  <a:pt x="22860" y="9143"/>
                </a:lnTo>
                <a:lnTo>
                  <a:pt x="27432" y="9143"/>
                </a:lnTo>
                <a:close/>
              </a:path>
              <a:path w="32385" h="154304">
                <a:moveTo>
                  <a:pt x="27432" y="144017"/>
                </a:moveTo>
                <a:lnTo>
                  <a:pt x="27432" y="9143"/>
                </a:lnTo>
                <a:lnTo>
                  <a:pt x="22860" y="9143"/>
                </a:lnTo>
                <a:lnTo>
                  <a:pt x="22860" y="144017"/>
                </a:lnTo>
                <a:lnTo>
                  <a:pt x="27432" y="144017"/>
                </a:lnTo>
                <a:close/>
              </a:path>
              <a:path w="32385" h="154304">
                <a:moveTo>
                  <a:pt x="27432" y="153923"/>
                </a:moveTo>
                <a:lnTo>
                  <a:pt x="27432" y="144017"/>
                </a:lnTo>
                <a:lnTo>
                  <a:pt x="22860" y="149351"/>
                </a:lnTo>
                <a:lnTo>
                  <a:pt x="22860" y="153923"/>
                </a:lnTo>
                <a:lnTo>
                  <a:pt x="27432" y="15392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537883" y="4722607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175523" y="4723279"/>
            <a:ext cx="5209390" cy="8639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649281" y="5145516"/>
            <a:ext cx="1524000" cy="30076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3531" rIns="0" bIns="0" rtlCol="0">
            <a:spAutoFit/>
          </a:bodyPr>
          <a:lstStyle/>
          <a:p>
            <a:pPr marL="404554" fontAlgn="auto">
              <a:spcBef>
                <a:spcPts val="184"/>
              </a:spcBef>
              <a:spcAft>
                <a:spcPts val="0"/>
              </a:spcAft>
            </a:pPr>
            <a:r>
              <a:rPr b="1" spc="-22" dirty="0">
                <a:solidFill>
                  <a:prstClr val="black"/>
                </a:solidFill>
                <a:latin typeface="Times New Roman"/>
                <a:cs typeface="Times New Roman"/>
              </a:rPr>
              <a:t>Annulus</a:t>
            </a:r>
            <a:endParaRPr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3273687" y="5208046"/>
            <a:ext cx="535641" cy="254934"/>
          </a:xfrm>
          <a:custGeom>
            <a:avLst/>
            <a:gdLst/>
            <a:ahLst/>
            <a:cxnLst/>
            <a:rect l="l" t="t" r="r" b="b"/>
            <a:pathLst>
              <a:path w="607060" h="288925">
                <a:moveTo>
                  <a:pt x="426720" y="217170"/>
                </a:moveTo>
                <a:lnTo>
                  <a:pt x="426720" y="72390"/>
                </a:lnTo>
                <a:lnTo>
                  <a:pt x="0" y="72390"/>
                </a:lnTo>
                <a:lnTo>
                  <a:pt x="0" y="217170"/>
                </a:lnTo>
                <a:lnTo>
                  <a:pt x="426720" y="217170"/>
                </a:lnTo>
                <a:close/>
              </a:path>
              <a:path w="607060" h="288925">
                <a:moveTo>
                  <a:pt x="606552" y="144780"/>
                </a:moveTo>
                <a:lnTo>
                  <a:pt x="426720" y="0"/>
                </a:lnTo>
                <a:lnTo>
                  <a:pt x="426720" y="288798"/>
                </a:lnTo>
                <a:lnTo>
                  <a:pt x="606552" y="1447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3233681" y="5271919"/>
            <a:ext cx="0" cy="127747"/>
          </a:xfrm>
          <a:custGeom>
            <a:avLst/>
            <a:gdLst/>
            <a:ahLst/>
            <a:cxnLst/>
            <a:rect l="l" t="t" r="r" b="b"/>
            <a:pathLst>
              <a:path h="144779">
                <a:moveTo>
                  <a:pt x="0" y="0"/>
                </a:moveTo>
                <a:lnTo>
                  <a:pt x="0" y="144779"/>
                </a:lnTo>
              </a:path>
            </a:pathLst>
          </a:custGeom>
          <a:ln w="449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3184264" y="5271919"/>
            <a:ext cx="0" cy="127747"/>
          </a:xfrm>
          <a:custGeom>
            <a:avLst/>
            <a:gdLst/>
            <a:ahLst/>
            <a:cxnLst/>
            <a:rect l="l" t="t" r="r" b="b"/>
            <a:pathLst>
              <a:path h="144779">
                <a:moveTo>
                  <a:pt x="0" y="0"/>
                </a:moveTo>
                <a:lnTo>
                  <a:pt x="0" y="144779"/>
                </a:lnTo>
              </a:path>
            </a:pathLst>
          </a:custGeom>
          <a:ln w="228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3269652" y="5199305"/>
            <a:ext cx="546287" cy="273424"/>
          </a:xfrm>
          <a:custGeom>
            <a:avLst/>
            <a:gdLst/>
            <a:ahLst/>
            <a:cxnLst/>
            <a:rect l="l" t="t" r="r" b="b"/>
            <a:pathLst>
              <a:path w="619125" h="309879">
                <a:moveTo>
                  <a:pt x="431291" y="77723"/>
                </a:moveTo>
                <a:lnTo>
                  <a:pt x="0" y="77723"/>
                </a:lnTo>
                <a:lnTo>
                  <a:pt x="0" y="231647"/>
                </a:lnTo>
                <a:lnTo>
                  <a:pt x="4571" y="231647"/>
                </a:lnTo>
                <a:lnTo>
                  <a:pt x="4571" y="86867"/>
                </a:lnTo>
                <a:lnTo>
                  <a:pt x="9143" y="82295"/>
                </a:lnTo>
                <a:lnTo>
                  <a:pt x="9143" y="86867"/>
                </a:lnTo>
                <a:lnTo>
                  <a:pt x="426719" y="86867"/>
                </a:lnTo>
                <a:lnTo>
                  <a:pt x="426719" y="82295"/>
                </a:lnTo>
                <a:lnTo>
                  <a:pt x="431291" y="77723"/>
                </a:lnTo>
                <a:close/>
              </a:path>
              <a:path w="619125" h="309879">
                <a:moveTo>
                  <a:pt x="9143" y="86867"/>
                </a:moveTo>
                <a:lnTo>
                  <a:pt x="9143" y="82295"/>
                </a:lnTo>
                <a:lnTo>
                  <a:pt x="4571" y="86867"/>
                </a:lnTo>
                <a:lnTo>
                  <a:pt x="9143" y="86867"/>
                </a:lnTo>
                <a:close/>
              </a:path>
              <a:path w="619125" h="309879">
                <a:moveTo>
                  <a:pt x="9143" y="221741"/>
                </a:moveTo>
                <a:lnTo>
                  <a:pt x="9143" y="86867"/>
                </a:lnTo>
                <a:lnTo>
                  <a:pt x="4571" y="86867"/>
                </a:lnTo>
                <a:lnTo>
                  <a:pt x="4571" y="221741"/>
                </a:lnTo>
                <a:lnTo>
                  <a:pt x="9143" y="221741"/>
                </a:lnTo>
                <a:close/>
              </a:path>
              <a:path w="619125" h="309879">
                <a:moveTo>
                  <a:pt x="435863" y="289521"/>
                </a:moveTo>
                <a:lnTo>
                  <a:pt x="435863" y="221741"/>
                </a:lnTo>
                <a:lnTo>
                  <a:pt x="4571" y="221741"/>
                </a:lnTo>
                <a:lnTo>
                  <a:pt x="9143" y="227075"/>
                </a:lnTo>
                <a:lnTo>
                  <a:pt x="9143" y="231647"/>
                </a:lnTo>
                <a:lnTo>
                  <a:pt x="426719" y="231647"/>
                </a:lnTo>
                <a:lnTo>
                  <a:pt x="426719" y="227075"/>
                </a:lnTo>
                <a:lnTo>
                  <a:pt x="431291" y="231647"/>
                </a:lnTo>
                <a:lnTo>
                  <a:pt x="431291" y="293202"/>
                </a:lnTo>
                <a:lnTo>
                  <a:pt x="435863" y="289521"/>
                </a:lnTo>
                <a:close/>
              </a:path>
              <a:path w="619125" h="309879">
                <a:moveTo>
                  <a:pt x="9143" y="231647"/>
                </a:moveTo>
                <a:lnTo>
                  <a:pt x="9143" y="227075"/>
                </a:lnTo>
                <a:lnTo>
                  <a:pt x="4571" y="221741"/>
                </a:lnTo>
                <a:lnTo>
                  <a:pt x="4571" y="231647"/>
                </a:lnTo>
                <a:lnTo>
                  <a:pt x="9143" y="231647"/>
                </a:lnTo>
                <a:close/>
              </a:path>
              <a:path w="619125" h="309879">
                <a:moveTo>
                  <a:pt x="618743" y="154685"/>
                </a:moveTo>
                <a:lnTo>
                  <a:pt x="426719" y="0"/>
                </a:lnTo>
                <a:lnTo>
                  <a:pt x="426719" y="77723"/>
                </a:lnTo>
                <a:lnTo>
                  <a:pt x="428243" y="77723"/>
                </a:lnTo>
                <a:lnTo>
                  <a:pt x="428243" y="13715"/>
                </a:lnTo>
                <a:lnTo>
                  <a:pt x="435863" y="9905"/>
                </a:lnTo>
                <a:lnTo>
                  <a:pt x="435863" y="19850"/>
                </a:lnTo>
                <a:lnTo>
                  <a:pt x="603343" y="154685"/>
                </a:lnTo>
                <a:lnTo>
                  <a:pt x="608075" y="150875"/>
                </a:lnTo>
                <a:lnTo>
                  <a:pt x="608075" y="163279"/>
                </a:lnTo>
                <a:lnTo>
                  <a:pt x="618743" y="154685"/>
                </a:lnTo>
                <a:close/>
              </a:path>
              <a:path w="619125" h="309879">
                <a:moveTo>
                  <a:pt x="431291" y="86867"/>
                </a:moveTo>
                <a:lnTo>
                  <a:pt x="431291" y="77723"/>
                </a:lnTo>
                <a:lnTo>
                  <a:pt x="426719" y="82295"/>
                </a:lnTo>
                <a:lnTo>
                  <a:pt x="426719" y="86867"/>
                </a:lnTo>
                <a:lnTo>
                  <a:pt x="431291" y="86867"/>
                </a:lnTo>
                <a:close/>
              </a:path>
              <a:path w="619125" h="309879">
                <a:moveTo>
                  <a:pt x="431291" y="231647"/>
                </a:moveTo>
                <a:lnTo>
                  <a:pt x="426719" y="227075"/>
                </a:lnTo>
                <a:lnTo>
                  <a:pt x="426719" y="231647"/>
                </a:lnTo>
                <a:lnTo>
                  <a:pt x="431291" y="231647"/>
                </a:lnTo>
                <a:close/>
              </a:path>
              <a:path w="619125" h="309879">
                <a:moveTo>
                  <a:pt x="431291" y="293202"/>
                </a:moveTo>
                <a:lnTo>
                  <a:pt x="431291" y="231647"/>
                </a:lnTo>
                <a:lnTo>
                  <a:pt x="426719" y="231647"/>
                </a:lnTo>
                <a:lnTo>
                  <a:pt x="426719" y="309371"/>
                </a:lnTo>
                <a:lnTo>
                  <a:pt x="428243" y="308144"/>
                </a:lnTo>
                <a:lnTo>
                  <a:pt x="428243" y="295655"/>
                </a:lnTo>
                <a:lnTo>
                  <a:pt x="431291" y="293202"/>
                </a:lnTo>
                <a:close/>
              </a:path>
              <a:path w="619125" h="309879">
                <a:moveTo>
                  <a:pt x="435863" y="19850"/>
                </a:moveTo>
                <a:lnTo>
                  <a:pt x="435863" y="9905"/>
                </a:lnTo>
                <a:lnTo>
                  <a:pt x="428243" y="13715"/>
                </a:lnTo>
                <a:lnTo>
                  <a:pt x="435863" y="19850"/>
                </a:lnTo>
                <a:close/>
              </a:path>
              <a:path w="619125" h="309879">
                <a:moveTo>
                  <a:pt x="435863" y="86867"/>
                </a:moveTo>
                <a:lnTo>
                  <a:pt x="435863" y="19850"/>
                </a:lnTo>
                <a:lnTo>
                  <a:pt x="428243" y="13715"/>
                </a:lnTo>
                <a:lnTo>
                  <a:pt x="428243" y="77723"/>
                </a:lnTo>
                <a:lnTo>
                  <a:pt x="431291" y="77723"/>
                </a:lnTo>
                <a:lnTo>
                  <a:pt x="431291" y="86867"/>
                </a:lnTo>
                <a:lnTo>
                  <a:pt x="435863" y="86867"/>
                </a:lnTo>
                <a:close/>
              </a:path>
              <a:path w="619125" h="309879">
                <a:moveTo>
                  <a:pt x="608075" y="163279"/>
                </a:moveTo>
                <a:lnTo>
                  <a:pt x="608075" y="158495"/>
                </a:lnTo>
                <a:lnTo>
                  <a:pt x="603343" y="154685"/>
                </a:lnTo>
                <a:lnTo>
                  <a:pt x="428243" y="295655"/>
                </a:lnTo>
                <a:lnTo>
                  <a:pt x="435863" y="298703"/>
                </a:lnTo>
                <a:lnTo>
                  <a:pt x="435863" y="302005"/>
                </a:lnTo>
                <a:lnTo>
                  <a:pt x="608075" y="163279"/>
                </a:lnTo>
                <a:close/>
              </a:path>
              <a:path w="619125" h="309879">
                <a:moveTo>
                  <a:pt x="435863" y="302005"/>
                </a:moveTo>
                <a:lnTo>
                  <a:pt x="435863" y="298703"/>
                </a:lnTo>
                <a:lnTo>
                  <a:pt x="428243" y="295655"/>
                </a:lnTo>
                <a:lnTo>
                  <a:pt x="428243" y="308144"/>
                </a:lnTo>
                <a:lnTo>
                  <a:pt x="435863" y="302005"/>
                </a:lnTo>
                <a:close/>
              </a:path>
              <a:path w="619125" h="309879">
                <a:moveTo>
                  <a:pt x="608075" y="158495"/>
                </a:moveTo>
                <a:lnTo>
                  <a:pt x="608075" y="150875"/>
                </a:lnTo>
                <a:lnTo>
                  <a:pt x="603343" y="154685"/>
                </a:lnTo>
                <a:lnTo>
                  <a:pt x="608075" y="1584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3209813" y="5267886"/>
            <a:ext cx="48745" cy="136151"/>
          </a:xfrm>
          <a:custGeom>
            <a:avLst/>
            <a:gdLst/>
            <a:ahLst/>
            <a:cxnLst/>
            <a:rect l="l" t="t" r="r" b="b"/>
            <a:pathLst>
              <a:path w="55245" h="154304">
                <a:moveTo>
                  <a:pt x="54864" y="153923"/>
                </a:moveTo>
                <a:lnTo>
                  <a:pt x="54864" y="0"/>
                </a:lnTo>
                <a:lnTo>
                  <a:pt x="0" y="0"/>
                </a:lnTo>
                <a:lnTo>
                  <a:pt x="0" y="153923"/>
                </a:lnTo>
                <a:lnTo>
                  <a:pt x="4572" y="153923"/>
                </a:lnTo>
                <a:lnTo>
                  <a:pt x="4572" y="9143"/>
                </a:lnTo>
                <a:lnTo>
                  <a:pt x="9906" y="4571"/>
                </a:lnTo>
                <a:lnTo>
                  <a:pt x="9906" y="9143"/>
                </a:lnTo>
                <a:lnTo>
                  <a:pt x="44958" y="9143"/>
                </a:lnTo>
                <a:lnTo>
                  <a:pt x="44958" y="4571"/>
                </a:lnTo>
                <a:lnTo>
                  <a:pt x="49530" y="9143"/>
                </a:lnTo>
                <a:lnTo>
                  <a:pt x="49530" y="153923"/>
                </a:lnTo>
                <a:lnTo>
                  <a:pt x="54864" y="153923"/>
                </a:lnTo>
                <a:close/>
              </a:path>
              <a:path w="55245" h="154304">
                <a:moveTo>
                  <a:pt x="9906" y="9143"/>
                </a:moveTo>
                <a:lnTo>
                  <a:pt x="9906" y="4571"/>
                </a:lnTo>
                <a:lnTo>
                  <a:pt x="4572" y="9143"/>
                </a:lnTo>
                <a:lnTo>
                  <a:pt x="9906" y="9143"/>
                </a:lnTo>
                <a:close/>
              </a:path>
              <a:path w="55245" h="154304">
                <a:moveTo>
                  <a:pt x="9906" y="144017"/>
                </a:moveTo>
                <a:lnTo>
                  <a:pt x="9906" y="9143"/>
                </a:lnTo>
                <a:lnTo>
                  <a:pt x="4572" y="9143"/>
                </a:lnTo>
                <a:lnTo>
                  <a:pt x="4572" y="144017"/>
                </a:lnTo>
                <a:lnTo>
                  <a:pt x="9906" y="144017"/>
                </a:lnTo>
                <a:close/>
              </a:path>
              <a:path w="55245" h="154304">
                <a:moveTo>
                  <a:pt x="49530" y="144017"/>
                </a:moveTo>
                <a:lnTo>
                  <a:pt x="4572" y="144017"/>
                </a:lnTo>
                <a:lnTo>
                  <a:pt x="9906" y="149351"/>
                </a:lnTo>
                <a:lnTo>
                  <a:pt x="9906" y="153923"/>
                </a:lnTo>
                <a:lnTo>
                  <a:pt x="44958" y="153923"/>
                </a:lnTo>
                <a:lnTo>
                  <a:pt x="44958" y="149351"/>
                </a:lnTo>
                <a:lnTo>
                  <a:pt x="49530" y="144017"/>
                </a:lnTo>
                <a:close/>
              </a:path>
              <a:path w="55245" h="154304">
                <a:moveTo>
                  <a:pt x="9906" y="153923"/>
                </a:moveTo>
                <a:lnTo>
                  <a:pt x="9906" y="149351"/>
                </a:lnTo>
                <a:lnTo>
                  <a:pt x="4572" y="144017"/>
                </a:lnTo>
                <a:lnTo>
                  <a:pt x="4572" y="153923"/>
                </a:lnTo>
                <a:lnTo>
                  <a:pt x="9906" y="153923"/>
                </a:lnTo>
                <a:close/>
              </a:path>
              <a:path w="55245" h="154304">
                <a:moveTo>
                  <a:pt x="49530" y="9143"/>
                </a:moveTo>
                <a:lnTo>
                  <a:pt x="44958" y="4571"/>
                </a:lnTo>
                <a:lnTo>
                  <a:pt x="44958" y="9143"/>
                </a:lnTo>
                <a:lnTo>
                  <a:pt x="49530" y="9143"/>
                </a:lnTo>
                <a:close/>
              </a:path>
              <a:path w="55245" h="154304">
                <a:moveTo>
                  <a:pt x="49530" y="144017"/>
                </a:moveTo>
                <a:lnTo>
                  <a:pt x="49530" y="9143"/>
                </a:lnTo>
                <a:lnTo>
                  <a:pt x="44958" y="9143"/>
                </a:lnTo>
                <a:lnTo>
                  <a:pt x="44958" y="144017"/>
                </a:lnTo>
                <a:lnTo>
                  <a:pt x="49530" y="144017"/>
                </a:lnTo>
                <a:close/>
              </a:path>
              <a:path w="55245" h="154304">
                <a:moveTo>
                  <a:pt x="49530" y="153923"/>
                </a:moveTo>
                <a:lnTo>
                  <a:pt x="49530" y="144017"/>
                </a:lnTo>
                <a:lnTo>
                  <a:pt x="44958" y="149351"/>
                </a:lnTo>
                <a:lnTo>
                  <a:pt x="44958" y="153923"/>
                </a:lnTo>
                <a:lnTo>
                  <a:pt x="49530" y="15392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3170143" y="5267886"/>
            <a:ext cx="28574" cy="136151"/>
          </a:xfrm>
          <a:custGeom>
            <a:avLst/>
            <a:gdLst/>
            <a:ahLst/>
            <a:cxnLst/>
            <a:rect l="l" t="t" r="r" b="b"/>
            <a:pathLst>
              <a:path w="32385" h="154304">
                <a:moveTo>
                  <a:pt x="32004" y="153923"/>
                </a:moveTo>
                <a:lnTo>
                  <a:pt x="32004" y="0"/>
                </a:lnTo>
                <a:lnTo>
                  <a:pt x="0" y="0"/>
                </a:lnTo>
                <a:lnTo>
                  <a:pt x="0" y="153923"/>
                </a:lnTo>
                <a:lnTo>
                  <a:pt x="4572" y="153923"/>
                </a:lnTo>
                <a:lnTo>
                  <a:pt x="4572" y="9143"/>
                </a:lnTo>
                <a:lnTo>
                  <a:pt x="9906" y="4571"/>
                </a:lnTo>
                <a:lnTo>
                  <a:pt x="9906" y="9143"/>
                </a:lnTo>
                <a:lnTo>
                  <a:pt x="22860" y="9143"/>
                </a:lnTo>
                <a:lnTo>
                  <a:pt x="22860" y="4571"/>
                </a:lnTo>
                <a:lnTo>
                  <a:pt x="27432" y="9143"/>
                </a:lnTo>
                <a:lnTo>
                  <a:pt x="27432" y="153923"/>
                </a:lnTo>
                <a:lnTo>
                  <a:pt x="32004" y="153923"/>
                </a:lnTo>
                <a:close/>
              </a:path>
              <a:path w="32385" h="154304">
                <a:moveTo>
                  <a:pt x="9906" y="9143"/>
                </a:moveTo>
                <a:lnTo>
                  <a:pt x="9906" y="4571"/>
                </a:lnTo>
                <a:lnTo>
                  <a:pt x="4572" y="9143"/>
                </a:lnTo>
                <a:lnTo>
                  <a:pt x="9906" y="9143"/>
                </a:lnTo>
                <a:close/>
              </a:path>
              <a:path w="32385" h="154304">
                <a:moveTo>
                  <a:pt x="9906" y="144017"/>
                </a:moveTo>
                <a:lnTo>
                  <a:pt x="9906" y="9143"/>
                </a:lnTo>
                <a:lnTo>
                  <a:pt x="4572" y="9143"/>
                </a:lnTo>
                <a:lnTo>
                  <a:pt x="4572" y="144017"/>
                </a:lnTo>
                <a:lnTo>
                  <a:pt x="9906" y="144017"/>
                </a:lnTo>
                <a:close/>
              </a:path>
              <a:path w="32385" h="154304">
                <a:moveTo>
                  <a:pt x="27432" y="144017"/>
                </a:moveTo>
                <a:lnTo>
                  <a:pt x="4572" y="144017"/>
                </a:lnTo>
                <a:lnTo>
                  <a:pt x="9906" y="149351"/>
                </a:lnTo>
                <a:lnTo>
                  <a:pt x="9906" y="153923"/>
                </a:lnTo>
                <a:lnTo>
                  <a:pt x="22860" y="153923"/>
                </a:lnTo>
                <a:lnTo>
                  <a:pt x="22860" y="149351"/>
                </a:lnTo>
                <a:lnTo>
                  <a:pt x="27432" y="144017"/>
                </a:lnTo>
                <a:close/>
              </a:path>
              <a:path w="32385" h="154304">
                <a:moveTo>
                  <a:pt x="9906" y="153923"/>
                </a:moveTo>
                <a:lnTo>
                  <a:pt x="9906" y="149351"/>
                </a:lnTo>
                <a:lnTo>
                  <a:pt x="4572" y="144017"/>
                </a:lnTo>
                <a:lnTo>
                  <a:pt x="4572" y="153923"/>
                </a:lnTo>
                <a:lnTo>
                  <a:pt x="9906" y="153923"/>
                </a:lnTo>
                <a:close/>
              </a:path>
              <a:path w="32385" h="154304">
                <a:moveTo>
                  <a:pt x="27432" y="9143"/>
                </a:moveTo>
                <a:lnTo>
                  <a:pt x="22860" y="4571"/>
                </a:lnTo>
                <a:lnTo>
                  <a:pt x="22860" y="9143"/>
                </a:lnTo>
                <a:lnTo>
                  <a:pt x="27432" y="9143"/>
                </a:lnTo>
                <a:close/>
              </a:path>
              <a:path w="32385" h="154304">
                <a:moveTo>
                  <a:pt x="27432" y="144017"/>
                </a:moveTo>
                <a:lnTo>
                  <a:pt x="27432" y="9143"/>
                </a:lnTo>
                <a:lnTo>
                  <a:pt x="22860" y="9143"/>
                </a:lnTo>
                <a:lnTo>
                  <a:pt x="22860" y="144017"/>
                </a:lnTo>
                <a:lnTo>
                  <a:pt x="27432" y="144017"/>
                </a:lnTo>
                <a:close/>
              </a:path>
              <a:path w="32385" h="154304">
                <a:moveTo>
                  <a:pt x="27432" y="153923"/>
                </a:moveTo>
                <a:lnTo>
                  <a:pt x="27432" y="144017"/>
                </a:lnTo>
                <a:lnTo>
                  <a:pt x="22860" y="149351"/>
                </a:lnTo>
                <a:lnTo>
                  <a:pt x="22860" y="153923"/>
                </a:lnTo>
                <a:lnTo>
                  <a:pt x="27432" y="15392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3534898" y="5368066"/>
            <a:ext cx="794497" cy="219635"/>
          </a:xfrm>
          <a:custGeom>
            <a:avLst/>
            <a:gdLst/>
            <a:ahLst/>
            <a:cxnLst/>
            <a:rect l="l" t="t" r="r" b="b"/>
            <a:pathLst>
              <a:path w="900429" h="248920">
                <a:moveTo>
                  <a:pt x="484247" y="220475"/>
                </a:moveTo>
                <a:lnTo>
                  <a:pt x="484247" y="76200"/>
                </a:lnTo>
                <a:lnTo>
                  <a:pt x="0" y="248412"/>
                </a:lnTo>
                <a:lnTo>
                  <a:pt x="405691" y="248412"/>
                </a:lnTo>
                <a:lnTo>
                  <a:pt x="484247" y="220475"/>
                </a:lnTo>
                <a:close/>
              </a:path>
              <a:path w="900429" h="248920">
                <a:moveTo>
                  <a:pt x="900299" y="0"/>
                </a:moveTo>
                <a:lnTo>
                  <a:pt x="461387" y="12192"/>
                </a:lnTo>
                <a:lnTo>
                  <a:pt x="484247" y="76200"/>
                </a:lnTo>
                <a:lnTo>
                  <a:pt x="484247" y="220475"/>
                </a:lnTo>
                <a:lnTo>
                  <a:pt x="529967" y="204216"/>
                </a:lnTo>
                <a:lnTo>
                  <a:pt x="545751" y="248412"/>
                </a:lnTo>
                <a:lnTo>
                  <a:pt x="578493" y="248412"/>
                </a:lnTo>
                <a:lnTo>
                  <a:pt x="9002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3522076" y="5363358"/>
            <a:ext cx="820271" cy="224118"/>
          </a:xfrm>
          <a:custGeom>
            <a:avLst/>
            <a:gdLst/>
            <a:ahLst/>
            <a:cxnLst/>
            <a:rect l="l" t="t" r="r" b="b"/>
            <a:pathLst>
              <a:path w="929639" h="254000">
                <a:moveTo>
                  <a:pt x="497255" y="87291"/>
                </a:moveTo>
                <a:lnTo>
                  <a:pt x="497255" y="76962"/>
                </a:lnTo>
                <a:lnTo>
                  <a:pt x="494207" y="83058"/>
                </a:lnTo>
                <a:lnTo>
                  <a:pt x="492612" y="78612"/>
                </a:lnTo>
                <a:lnTo>
                  <a:pt x="0" y="253745"/>
                </a:lnTo>
                <a:lnTo>
                  <a:pt x="29053" y="253745"/>
                </a:lnTo>
                <a:lnTo>
                  <a:pt x="497255" y="87291"/>
                </a:lnTo>
                <a:close/>
              </a:path>
              <a:path w="929639" h="254000">
                <a:moveTo>
                  <a:pt x="565629" y="253745"/>
                </a:moveTo>
                <a:lnTo>
                  <a:pt x="547547" y="203454"/>
                </a:lnTo>
                <a:lnTo>
                  <a:pt x="406086" y="253745"/>
                </a:lnTo>
                <a:lnTo>
                  <a:pt x="434569" y="253745"/>
                </a:lnTo>
                <a:lnTo>
                  <a:pt x="539927" y="216289"/>
                </a:lnTo>
                <a:lnTo>
                  <a:pt x="539927" y="211074"/>
                </a:lnTo>
                <a:lnTo>
                  <a:pt x="546023" y="214122"/>
                </a:lnTo>
                <a:lnTo>
                  <a:pt x="546023" y="228068"/>
                </a:lnTo>
                <a:lnTo>
                  <a:pt x="555233" y="253745"/>
                </a:lnTo>
                <a:lnTo>
                  <a:pt x="565629" y="253745"/>
                </a:lnTo>
                <a:close/>
              </a:path>
              <a:path w="929639" h="254000">
                <a:moveTo>
                  <a:pt x="929309" y="0"/>
                </a:moveTo>
                <a:lnTo>
                  <a:pt x="469061" y="12954"/>
                </a:lnTo>
                <a:lnTo>
                  <a:pt x="475919" y="32073"/>
                </a:lnTo>
                <a:lnTo>
                  <a:pt x="475919" y="22098"/>
                </a:lnTo>
                <a:lnTo>
                  <a:pt x="480491" y="16002"/>
                </a:lnTo>
                <a:lnTo>
                  <a:pt x="482592" y="21912"/>
                </a:lnTo>
                <a:lnTo>
                  <a:pt x="900405" y="10306"/>
                </a:lnTo>
                <a:lnTo>
                  <a:pt x="911783" y="1524"/>
                </a:lnTo>
                <a:lnTo>
                  <a:pt x="914831" y="9906"/>
                </a:lnTo>
                <a:lnTo>
                  <a:pt x="914831" y="11176"/>
                </a:lnTo>
                <a:lnTo>
                  <a:pt x="929309" y="0"/>
                </a:lnTo>
                <a:close/>
              </a:path>
              <a:path w="929639" h="254000">
                <a:moveTo>
                  <a:pt x="482592" y="21912"/>
                </a:moveTo>
                <a:lnTo>
                  <a:pt x="480491" y="16002"/>
                </a:lnTo>
                <a:lnTo>
                  <a:pt x="475919" y="22098"/>
                </a:lnTo>
                <a:lnTo>
                  <a:pt x="482592" y="21912"/>
                </a:lnTo>
                <a:close/>
              </a:path>
              <a:path w="929639" h="254000">
                <a:moveTo>
                  <a:pt x="504875" y="84582"/>
                </a:moveTo>
                <a:lnTo>
                  <a:pt x="482592" y="21912"/>
                </a:lnTo>
                <a:lnTo>
                  <a:pt x="475919" y="22098"/>
                </a:lnTo>
                <a:lnTo>
                  <a:pt x="475919" y="32073"/>
                </a:lnTo>
                <a:lnTo>
                  <a:pt x="492612" y="78612"/>
                </a:lnTo>
                <a:lnTo>
                  <a:pt x="497255" y="76962"/>
                </a:lnTo>
                <a:lnTo>
                  <a:pt x="497255" y="87291"/>
                </a:lnTo>
                <a:lnTo>
                  <a:pt x="504875" y="84582"/>
                </a:lnTo>
                <a:close/>
              </a:path>
              <a:path w="929639" h="254000">
                <a:moveTo>
                  <a:pt x="497255" y="76962"/>
                </a:moveTo>
                <a:lnTo>
                  <a:pt x="492612" y="78612"/>
                </a:lnTo>
                <a:lnTo>
                  <a:pt x="494207" y="83058"/>
                </a:lnTo>
                <a:lnTo>
                  <a:pt x="497255" y="76962"/>
                </a:lnTo>
                <a:close/>
              </a:path>
              <a:path w="929639" h="254000">
                <a:moveTo>
                  <a:pt x="546023" y="214122"/>
                </a:moveTo>
                <a:lnTo>
                  <a:pt x="539927" y="211074"/>
                </a:lnTo>
                <a:lnTo>
                  <a:pt x="541586" y="215699"/>
                </a:lnTo>
                <a:lnTo>
                  <a:pt x="546023" y="214122"/>
                </a:lnTo>
                <a:close/>
              </a:path>
              <a:path w="929639" h="254000">
                <a:moveTo>
                  <a:pt x="541586" y="215699"/>
                </a:moveTo>
                <a:lnTo>
                  <a:pt x="539927" y="211074"/>
                </a:lnTo>
                <a:lnTo>
                  <a:pt x="539927" y="216289"/>
                </a:lnTo>
                <a:lnTo>
                  <a:pt x="541586" y="215699"/>
                </a:lnTo>
                <a:close/>
              </a:path>
              <a:path w="929639" h="254000">
                <a:moveTo>
                  <a:pt x="546023" y="228068"/>
                </a:moveTo>
                <a:lnTo>
                  <a:pt x="546023" y="214122"/>
                </a:lnTo>
                <a:lnTo>
                  <a:pt x="541586" y="215699"/>
                </a:lnTo>
                <a:lnTo>
                  <a:pt x="546023" y="228068"/>
                </a:lnTo>
                <a:close/>
              </a:path>
              <a:path w="929639" h="254000">
                <a:moveTo>
                  <a:pt x="914831" y="11176"/>
                </a:moveTo>
                <a:lnTo>
                  <a:pt x="914831" y="9906"/>
                </a:lnTo>
                <a:lnTo>
                  <a:pt x="900405" y="10306"/>
                </a:lnTo>
                <a:lnTo>
                  <a:pt x="585041" y="253745"/>
                </a:lnTo>
                <a:lnTo>
                  <a:pt x="600608" y="253745"/>
                </a:lnTo>
                <a:lnTo>
                  <a:pt x="914831" y="11176"/>
                </a:lnTo>
                <a:close/>
              </a:path>
              <a:path w="929639" h="254000">
                <a:moveTo>
                  <a:pt x="914831" y="9906"/>
                </a:moveTo>
                <a:lnTo>
                  <a:pt x="911783" y="1524"/>
                </a:lnTo>
                <a:lnTo>
                  <a:pt x="900405" y="10306"/>
                </a:lnTo>
                <a:lnTo>
                  <a:pt x="914831" y="990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537883" y="5586581"/>
            <a:ext cx="8068235" cy="868456"/>
          </a:xfrm>
          <a:custGeom>
            <a:avLst/>
            <a:gdLst/>
            <a:ahLst/>
            <a:cxnLst/>
            <a:rect l="l" t="t" r="r" b="b"/>
            <a:pathLst>
              <a:path w="9144000" h="984250">
                <a:moveTo>
                  <a:pt x="0" y="0"/>
                </a:moveTo>
                <a:lnTo>
                  <a:pt x="0" y="983742"/>
                </a:lnTo>
                <a:lnTo>
                  <a:pt x="9144000" y="98374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3175523" y="5587253"/>
            <a:ext cx="2922045" cy="5143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6097569" y="5587253"/>
            <a:ext cx="2287344" cy="3200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268058" y="5774168"/>
            <a:ext cx="1524560" cy="30132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4093" rIns="0" bIns="0" rtlCol="0">
            <a:spAutoFit/>
          </a:bodyPr>
          <a:lstStyle/>
          <a:p>
            <a:pPr marL="418562" fontAlgn="auto">
              <a:spcBef>
                <a:spcPts val="190"/>
              </a:spcBef>
              <a:spcAft>
                <a:spcPts val="0"/>
              </a:spcAft>
            </a:pPr>
            <a:r>
              <a:rPr b="1" dirty="0">
                <a:solidFill>
                  <a:prstClr val="black"/>
                </a:solidFill>
                <a:latin typeface="Times New Roman"/>
                <a:cs typeface="Times New Roman"/>
              </a:rPr>
              <a:t>Leaflets</a:t>
            </a:r>
            <a:endParaRPr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3137871" y="5587253"/>
            <a:ext cx="907676" cy="254374"/>
          </a:xfrm>
          <a:custGeom>
            <a:avLst/>
            <a:gdLst/>
            <a:ahLst/>
            <a:cxnLst/>
            <a:rect l="l" t="t" r="r" b="b"/>
            <a:pathLst>
              <a:path w="1028700" h="288290">
                <a:moveTo>
                  <a:pt x="855656" y="0"/>
                </a:moveTo>
                <a:lnTo>
                  <a:pt x="449964" y="0"/>
                </a:lnTo>
                <a:lnTo>
                  <a:pt x="0" y="160019"/>
                </a:lnTo>
                <a:lnTo>
                  <a:pt x="45719" y="288035"/>
                </a:lnTo>
                <a:lnTo>
                  <a:pt x="855656" y="0"/>
                </a:lnTo>
                <a:close/>
              </a:path>
              <a:path w="1028700" h="288290">
                <a:moveTo>
                  <a:pt x="1028457" y="0"/>
                </a:moveTo>
                <a:lnTo>
                  <a:pt x="995716" y="0"/>
                </a:lnTo>
                <a:lnTo>
                  <a:pt x="1002791" y="19811"/>
                </a:lnTo>
                <a:lnTo>
                  <a:pt x="10284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3008107" y="5743911"/>
            <a:ext cx="126626" cy="143996"/>
          </a:xfrm>
          <a:custGeom>
            <a:avLst/>
            <a:gdLst/>
            <a:ahLst/>
            <a:cxnLst/>
            <a:rect l="l" t="t" r="r" b="b"/>
            <a:pathLst>
              <a:path w="143510" h="163195">
                <a:moveTo>
                  <a:pt x="143256" y="128015"/>
                </a:moveTo>
                <a:lnTo>
                  <a:pt x="98298" y="0"/>
                </a:lnTo>
                <a:lnTo>
                  <a:pt x="0" y="35051"/>
                </a:lnTo>
                <a:lnTo>
                  <a:pt x="44958" y="163067"/>
                </a:lnTo>
                <a:lnTo>
                  <a:pt x="143256" y="1280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2920700" y="5790302"/>
            <a:ext cx="84044" cy="128868"/>
          </a:xfrm>
          <a:custGeom>
            <a:avLst/>
            <a:gdLst/>
            <a:ahLst/>
            <a:cxnLst/>
            <a:rect l="l" t="t" r="r" b="b"/>
            <a:pathLst>
              <a:path w="95250" h="146050">
                <a:moveTo>
                  <a:pt x="95250" y="128015"/>
                </a:moveTo>
                <a:lnTo>
                  <a:pt x="49530" y="0"/>
                </a:lnTo>
                <a:lnTo>
                  <a:pt x="0" y="17525"/>
                </a:lnTo>
                <a:lnTo>
                  <a:pt x="45720" y="145541"/>
                </a:lnTo>
                <a:lnTo>
                  <a:pt x="95250" y="1280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537883" y="5587253"/>
            <a:ext cx="8068235" cy="867335"/>
          </a:xfrm>
          <a:custGeom>
            <a:avLst/>
            <a:gdLst/>
            <a:ahLst/>
            <a:cxnLst/>
            <a:rect l="l" t="t" r="r" b="b"/>
            <a:pathLst>
              <a:path w="9144000" h="982979">
                <a:moveTo>
                  <a:pt x="3382086" y="0"/>
                </a:moveTo>
                <a:lnTo>
                  <a:pt x="0" y="0"/>
                </a:lnTo>
                <a:lnTo>
                  <a:pt x="0" y="982980"/>
                </a:lnTo>
                <a:lnTo>
                  <a:pt x="2940557" y="982980"/>
                </a:lnTo>
                <a:lnTo>
                  <a:pt x="2940557" y="156972"/>
                </a:lnTo>
                <a:lnTo>
                  <a:pt x="3382086" y="0"/>
                </a:lnTo>
                <a:close/>
              </a:path>
              <a:path w="9144000" h="982979">
                <a:moveTo>
                  <a:pt x="9144000" y="982980"/>
                </a:moveTo>
                <a:lnTo>
                  <a:pt x="9144000" y="0"/>
                </a:lnTo>
                <a:lnTo>
                  <a:pt x="3982695" y="0"/>
                </a:lnTo>
                <a:lnTo>
                  <a:pt x="3947159" y="27432"/>
                </a:lnTo>
                <a:lnTo>
                  <a:pt x="3937320" y="0"/>
                </a:lnTo>
                <a:lnTo>
                  <a:pt x="3816656" y="0"/>
                </a:lnTo>
                <a:lnTo>
                  <a:pt x="2989325" y="294132"/>
                </a:lnTo>
                <a:lnTo>
                  <a:pt x="2940557" y="156972"/>
                </a:lnTo>
                <a:lnTo>
                  <a:pt x="2940557" y="982980"/>
                </a:lnTo>
                <a:lnTo>
                  <a:pt x="9144000" y="982980"/>
                </a:lnTo>
                <a:close/>
              </a:path>
              <a:path w="9144000" h="982979">
                <a:moveTo>
                  <a:pt x="2952814" y="162943"/>
                </a:moveTo>
                <a:lnTo>
                  <a:pt x="2951225" y="158496"/>
                </a:lnTo>
                <a:lnTo>
                  <a:pt x="2948177" y="164592"/>
                </a:lnTo>
                <a:lnTo>
                  <a:pt x="2952814" y="162943"/>
                </a:lnTo>
                <a:close/>
              </a:path>
              <a:path w="9144000" h="982979">
                <a:moveTo>
                  <a:pt x="3788173" y="0"/>
                </a:moveTo>
                <a:lnTo>
                  <a:pt x="3411139" y="0"/>
                </a:lnTo>
                <a:lnTo>
                  <a:pt x="2952814" y="162943"/>
                </a:lnTo>
                <a:lnTo>
                  <a:pt x="2995293" y="281884"/>
                </a:lnTo>
                <a:lnTo>
                  <a:pt x="3788173" y="0"/>
                </a:lnTo>
                <a:close/>
              </a:path>
              <a:path w="9144000" h="982979">
                <a:moveTo>
                  <a:pt x="2996945" y="286512"/>
                </a:moveTo>
                <a:lnTo>
                  <a:pt x="2995293" y="281884"/>
                </a:lnTo>
                <a:lnTo>
                  <a:pt x="2990849" y="283464"/>
                </a:lnTo>
                <a:lnTo>
                  <a:pt x="2996945" y="286512"/>
                </a:lnTo>
                <a:close/>
              </a:path>
              <a:path w="9144000" h="982979">
                <a:moveTo>
                  <a:pt x="3954017" y="17526"/>
                </a:moveTo>
                <a:lnTo>
                  <a:pt x="3951933" y="11728"/>
                </a:lnTo>
                <a:lnTo>
                  <a:pt x="3946397" y="16002"/>
                </a:lnTo>
                <a:lnTo>
                  <a:pt x="3954017" y="17526"/>
                </a:lnTo>
                <a:close/>
              </a:path>
              <a:path w="9144000" h="982979">
                <a:moveTo>
                  <a:pt x="3967127" y="0"/>
                </a:moveTo>
                <a:lnTo>
                  <a:pt x="3947716" y="0"/>
                </a:lnTo>
                <a:lnTo>
                  <a:pt x="3951933" y="11728"/>
                </a:lnTo>
                <a:lnTo>
                  <a:pt x="39671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3002729" y="5738532"/>
            <a:ext cx="137272" cy="154641"/>
          </a:xfrm>
          <a:custGeom>
            <a:avLst/>
            <a:gdLst/>
            <a:ahLst/>
            <a:cxnLst/>
            <a:rect l="l" t="t" r="r" b="b"/>
            <a:pathLst>
              <a:path w="155575" h="175259">
                <a:moveTo>
                  <a:pt x="155447" y="137160"/>
                </a:moveTo>
                <a:lnTo>
                  <a:pt x="106679" y="0"/>
                </a:lnTo>
                <a:lnTo>
                  <a:pt x="0" y="38100"/>
                </a:lnTo>
                <a:lnTo>
                  <a:pt x="7619" y="59871"/>
                </a:lnTo>
                <a:lnTo>
                  <a:pt x="7619" y="45720"/>
                </a:lnTo>
                <a:lnTo>
                  <a:pt x="9905" y="39624"/>
                </a:lnTo>
                <a:lnTo>
                  <a:pt x="11578" y="44308"/>
                </a:lnTo>
                <a:lnTo>
                  <a:pt x="99821" y="12841"/>
                </a:lnTo>
                <a:lnTo>
                  <a:pt x="99821" y="7620"/>
                </a:lnTo>
                <a:lnTo>
                  <a:pt x="105917" y="10668"/>
                </a:lnTo>
                <a:lnTo>
                  <a:pt x="105917" y="24978"/>
                </a:lnTo>
                <a:lnTo>
                  <a:pt x="143216" y="131184"/>
                </a:lnTo>
                <a:lnTo>
                  <a:pt x="147827" y="129540"/>
                </a:lnTo>
                <a:lnTo>
                  <a:pt x="147827" y="139862"/>
                </a:lnTo>
                <a:lnTo>
                  <a:pt x="155447" y="137160"/>
                </a:lnTo>
                <a:close/>
              </a:path>
              <a:path w="155575" h="175259">
                <a:moveTo>
                  <a:pt x="11578" y="44308"/>
                </a:moveTo>
                <a:lnTo>
                  <a:pt x="9905" y="39624"/>
                </a:lnTo>
                <a:lnTo>
                  <a:pt x="7619" y="45720"/>
                </a:lnTo>
                <a:lnTo>
                  <a:pt x="11578" y="44308"/>
                </a:lnTo>
                <a:close/>
              </a:path>
              <a:path w="155575" h="175259">
                <a:moveTo>
                  <a:pt x="53971" y="163008"/>
                </a:moveTo>
                <a:lnTo>
                  <a:pt x="11578" y="44308"/>
                </a:lnTo>
                <a:lnTo>
                  <a:pt x="7619" y="45720"/>
                </a:lnTo>
                <a:lnTo>
                  <a:pt x="7619" y="59871"/>
                </a:lnTo>
                <a:lnTo>
                  <a:pt x="48005" y="175260"/>
                </a:lnTo>
                <a:lnTo>
                  <a:pt x="49529" y="174719"/>
                </a:lnTo>
                <a:lnTo>
                  <a:pt x="49529" y="164592"/>
                </a:lnTo>
                <a:lnTo>
                  <a:pt x="53971" y="163008"/>
                </a:lnTo>
                <a:close/>
              </a:path>
              <a:path w="155575" h="175259">
                <a:moveTo>
                  <a:pt x="55625" y="167640"/>
                </a:moveTo>
                <a:lnTo>
                  <a:pt x="53971" y="163008"/>
                </a:lnTo>
                <a:lnTo>
                  <a:pt x="49529" y="164592"/>
                </a:lnTo>
                <a:lnTo>
                  <a:pt x="55625" y="167640"/>
                </a:lnTo>
                <a:close/>
              </a:path>
              <a:path w="155575" h="175259">
                <a:moveTo>
                  <a:pt x="55625" y="172557"/>
                </a:moveTo>
                <a:lnTo>
                  <a:pt x="55625" y="167640"/>
                </a:lnTo>
                <a:lnTo>
                  <a:pt x="49529" y="164592"/>
                </a:lnTo>
                <a:lnTo>
                  <a:pt x="49529" y="174719"/>
                </a:lnTo>
                <a:lnTo>
                  <a:pt x="55625" y="172557"/>
                </a:lnTo>
                <a:close/>
              </a:path>
              <a:path w="155575" h="175259">
                <a:moveTo>
                  <a:pt x="147827" y="139862"/>
                </a:moveTo>
                <a:lnTo>
                  <a:pt x="147827" y="129540"/>
                </a:lnTo>
                <a:lnTo>
                  <a:pt x="144779" y="135636"/>
                </a:lnTo>
                <a:lnTo>
                  <a:pt x="143216" y="131184"/>
                </a:lnTo>
                <a:lnTo>
                  <a:pt x="53971" y="163008"/>
                </a:lnTo>
                <a:lnTo>
                  <a:pt x="55625" y="167640"/>
                </a:lnTo>
                <a:lnTo>
                  <a:pt x="55625" y="172557"/>
                </a:lnTo>
                <a:lnTo>
                  <a:pt x="147827" y="139862"/>
                </a:lnTo>
                <a:close/>
              </a:path>
              <a:path w="155575" h="175259">
                <a:moveTo>
                  <a:pt x="105917" y="10668"/>
                </a:moveTo>
                <a:lnTo>
                  <a:pt x="99821" y="7620"/>
                </a:lnTo>
                <a:lnTo>
                  <a:pt x="101451" y="12260"/>
                </a:lnTo>
                <a:lnTo>
                  <a:pt x="105917" y="10668"/>
                </a:lnTo>
                <a:close/>
              </a:path>
              <a:path w="155575" h="175259">
                <a:moveTo>
                  <a:pt x="101451" y="12260"/>
                </a:moveTo>
                <a:lnTo>
                  <a:pt x="99821" y="7620"/>
                </a:lnTo>
                <a:lnTo>
                  <a:pt x="99821" y="12841"/>
                </a:lnTo>
                <a:lnTo>
                  <a:pt x="101451" y="12260"/>
                </a:lnTo>
                <a:close/>
              </a:path>
              <a:path w="155575" h="175259">
                <a:moveTo>
                  <a:pt x="105917" y="24978"/>
                </a:moveTo>
                <a:lnTo>
                  <a:pt x="105917" y="10668"/>
                </a:lnTo>
                <a:lnTo>
                  <a:pt x="101451" y="12260"/>
                </a:lnTo>
                <a:lnTo>
                  <a:pt x="105917" y="24978"/>
                </a:lnTo>
                <a:close/>
              </a:path>
              <a:path w="155575" h="175259">
                <a:moveTo>
                  <a:pt x="147827" y="129540"/>
                </a:moveTo>
                <a:lnTo>
                  <a:pt x="143216" y="131184"/>
                </a:lnTo>
                <a:lnTo>
                  <a:pt x="144779" y="135636"/>
                </a:lnTo>
                <a:lnTo>
                  <a:pt x="147827" y="1295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2915322" y="5784924"/>
            <a:ext cx="95250" cy="139513"/>
          </a:xfrm>
          <a:custGeom>
            <a:avLst/>
            <a:gdLst/>
            <a:ahLst/>
            <a:cxnLst/>
            <a:rect l="l" t="t" r="r" b="b"/>
            <a:pathLst>
              <a:path w="107950" h="158115">
                <a:moveTo>
                  <a:pt x="107441" y="137160"/>
                </a:moveTo>
                <a:lnTo>
                  <a:pt x="58673" y="0"/>
                </a:lnTo>
                <a:lnTo>
                  <a:pt x="0" y="20574"/>
                </a:lnTo>
                <a:lnTo>
                  <a:pt x="8381" y="44148"/>
                </a:lnTo>
                <a:lnTo>
                  <a:pt x="8381" y="28194"/>
                </a:lnTo>
                <a:lnTo>
                  <a:pt x="10667" y="22098"/>
                </a:lnTo>
                <a:lnTo>
                  <a:pt x="12337" y="26772"/>
                </a:lnTo>
                <a:lnTo>
                  <a:pt x="51053" y="12858"/>
                </a:lnTo>
                <a:lnTo>
                  <a:pt x="51053" y="7620"/>
                </a:lnTo>
                <a:lnTo>
                  <a:pt x="57149" y="10668"/>
                </a:lnTo>
                <a:lnTo>
                  <a:pt x="57149" y="24688"/>
                </a:lnTo>
                <a:lnTo>
                  <a:pt x="95183" y="131181"/>
                </a:lnTo>
                <a:lnTo>
                  <a:pt x="99821" y="129540"/>
                </a:lnTo>
                <a:lnTo>
                  <a:pt x="99821" y="139831"/>
                </a:lnTo>
                <a:lnTo>
                  <a:pt x="107441" y="137160"/>
                </a:lnTo>
                <a:close/>
              </a:path>
              <a:path w="107950" h="158115">
                <a:moveTo>
                  <a:pt x="12337" y="26772"/>
                </a:moveTo>
                <a:lnTo>
                  <a:pt x="10667" y="22098"/>
                </a:lnTo>
                <a:lnTo>
                  <a:pt x="8381" y="28194"/>
                </a:lnTo>
                <a:lnTo>
                  <a:pt x="12337" y="26772"/>
                </a:lnTo>
                <a:close/>
              </a:path>
              <a:path w="107950" h="158115">
                <a:moveTo>
                  <a:pt x="54737" y="145492"/>
                </a:moveTo>
                <a:lnTo>
                  <a:pt x="12337" y="26772"/>
                </a:lnTo>
                <a:lnTo>
                  <a:pt x="8381" y="28194"/>
                </a:lnTo>
                <a:lnTo>
                  <a:pt x="8381" y="44148"/>
                </a:lnTo>
                <a:lnTo>
                  <a:pt x="48767" y="157734"/>
                </a:lnTo>
                <a:lnTo>
                  <a:pt x="50291" y="157199"/>
                </a:lnTo>
                <a:lnTo>
                  <a:pt x="50291" y="147066"/>
                </a:lnTo>
                <a:lnTo>
                  <a:pt x="54737" y="145492"/>
                </a:lnTo>
                <a:close/>
              </a:path>
              <a:path w="107950" h="158115">
                <a:moveTo>
                  <a:pt x="56387" y="150114"/>
                </a:moveTo>
                <a:lnTo>
                  <a:pt x="54737" y="145492"/>
                </a:lnTo>
                <a:lnTo>
                  <a:pt x="50291" y="147066"/>
                </a:lnTo>
                <a:lnTo>
                  <a:pt x="56387" y="150114"/>
                </a:lnTo>
                <a:close/>
              </a:path>
              <a:path w="107950" h="158115">
                <a:moveTo>
                  <a:pt x="56387" y="155062"/>
                </a:moveTo>
                <a:lnTo>
                  <a:pt x="56387" y="150114"/>
                </a:lnTo>
                <a:lnTo>
                  <a:pt x="50291" y="147066"/>
                </a:lnTo>
                <a:lnTo>
                  <a:pt x="50291" y="157199"/>
                </a:lnTo>
                <a:lnTo>
                  <a:pt x="56387" y="155062"/>
                </a:lnTo>
                <a:close/>
              </a:path>
              <a:path w="107950" h="158115">
                <a:moveTo>
                  <a:pt x="57149" y="10668"/>
                </a:moveTo>
                <a:lnTo>
                  <a:pt x="51053" y="7620"/>
                </a:lnTo>
                <a:lnTo>
                  <a:pt x="52712" y="12262"/>
                </a:lnTo>
                <a:lnTo>
                  <a:pt x="57149" y="10668"/>
                </a:lnTo>
                <a:close/>
              </a:path>
              <a:path w="107950" h="158115">
                <a:moveTo>
                  <a:pt x="52712" y="12262"/>
                </a:moveTo>
                <a:lnTo>
                  <a:pt x="51053" y="7620"/>
                </a:lnTo>
                <a:lnTo>
                  <a:pt x="51053" y="12858"/>
                </a:lnTo>
                <a:lnTo>
                  <a:pt x="52712" y="12262"/>
                </a:lnTo>
                <a:close/>
              </a:path>
              <a:path w="107950" h="158115">
                <a:moveTo>
                  <a:pt x="57149" y="24688"/>
                </a:moveTo>
                <a:lnTo>
                  <a:pt x="57149" y="10668"/>
                </a:lnTo>
                <a:lnTo>
                  <a:pt x="52712" y="12262"/>
                </a:lnTo>
                <a:lnTo>
                  <a:pt x="57149" y="24688"/>
                </a:lnTo>
                <a:close/>
              </a:path>
              <a:path w="107950" h="158115">
                <a:moveTo>
                  <a:pt x="99821" y="139831"/>
                </a:moveTo>
                <a:lnTo>
                  <a:pt x="99821" y="129540"/>
                </a:lnTo>
                <a:lnTo>
                  <a:pt x="96773" y="135636"/>
                </a:lnTo>
                <a:lnTo>
                  <a:pt x="95183" y="131181"/>
                </a:lnTo>
                <a:lnTo>
                  <a:pt x="54737" y="145492"/>
                </a:lnTo>
                <a:lnTo>
                  <a:pt x="56387" y="150114"/>
                </a:lnTo>
                <a:lnTo>
                  <a:pt x="56387" y="155062"/>
                </a:lnTo>
                <a:lnTo>
                  <a:pt x="99821" y="139831"/>
                </a:lnTo>
                <a:close/>
              </a:path>
              <a:path w="107950" h="158115">
                <a:moveTo>
                  <a:pt x="99821" y="129540"/>
                </a:moveTo>
                <a:lnTo>
                  <a:pt x="95183" y="131181"/>
                </a:lnTo>
                <a:lnTo>
                  <a:pt x="96773" y="135636"/>
                </a:lnTo>
                <a:lnTo>
                  <a:pt x="99821" y="1295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45679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7883" y="1267385"/>
            <a:ext cx="8068235" cy="863973"/>
          </a:xfrm>
          <a:custGeom>
            <a:avLst/>
            <a:gdLst/>
            <a:ahLst/>
            <a:cxnLst/>
            <a:rect l="l" t="t" r="r" b="b"/>
            <a:pathLst>
              <a:path w="9144000" h="979169">
                <a:moveTo>
                  <a:pt x="0" y="0"/>
                </a:moveTo>
                <a:lnTo>
                  <a:pt x="0" y="979170"/>
                </a:lnTo>
                <a:lnTo>
                  <a:pt x="9144000" y="979169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608729" y="1650627"/>
            <a:ext cx="3367144" cy="4807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37883" y="2130686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608729" y="2131358"/>
            <a:ext cx="3367144" cy="8639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163420" y="2548217"/>
            <a:ext cx="1091453" cy="389404"/>
          </a:xfrm>
          <a:custGeom>
            <a:avLst/>
            <a:gdLst/>
            <a:ahLst/>
            <a:cxnLst/>
            <a:rect l="l" t="t" r="r" b="b"/>
            <a:pathLst>
              <a:path w="1236979" h="441325">
                <a:moveTo>
                  <a:pt x="155520" y="332214"/>
                </a:moveTo>
                <a:lnTo>
                  <a:pt x="138683" y="277367"/>
                </a:lnTo>
                <a:lnTo>
                  <a:pt x="0" y="409955"/>
                </a:lnTo>
                <a:lnTo>
                  <a:pt x="128015" y="431119"/>
                </a:lnTo>
                <a:lnTo>
                  <a:pt x="128015" y="340613"/>
                </a:lnTo>
                <a:lnTo>
                  <a:pt x="155520" y="332214"/>
                </a:lnTo>
                <a:close/>
              </a:path>
              <a:path w="1236979" h="441325">
                <a:moveTo>
                  <a:pt x="172349" y="387036"/>
                </a:moveTo>
                <a:lnTo>
                  <a:pt x="155520" y="332214"/>
                </a:lnTo>
                <a:lnTo>
                  <a:pt x="128015" y="340613"/>
                </a:lnTo>
                <a:lnTo>
                  <a:pt x="144779" y="395477"/>
                </a:lnTo>
                <a:lnTo>
                  <a:pt x="172349" y="387036"/>
                </a:lnTo>
                <a:close/>
              </a:path>
              <a:path w="1236979" h="441325">
                <a:moveTo>
                  <a:pt x="188975" y="441197"/>
                </a:moveTo>
                <a:lnTo>
                  <a:pt x="172349" y="387036"/>
                </a:lnTo>
                <a:lnTo>
                  <a:pt x="144779" y="395477"/>
                </a:lnTo>
                <a:lnTo>
                  <a:pt x="128015" y="340613"/>
                </a:lnTo>
                <a:lnTo>
                  <a:pt x="128015" y="431119"/>
                </a:lnTo>
                <a:lnTo>
                  <a:pt x="188975" y="441197"/>
                </a:lnTo>
                <a:close/>
              </a:path>
              <a:path w="1236979" h="441325">
                <a:moveTo>
                  <a:pt x="1080449" y="109003"/>
                </a:moveTo>
                <a:lnTo>
                  <a:pt x="1063821" y="54837"/>
                </a:lnTo>
                <a:lnTo>
                  <a:pt x="155520" y="332214"/>
                </a:lnTo>
                <a:lnTo>
                  <a:pt x="172349" y="387036"/>
                </a:lnTo>
                <a:lnTo>
                  <a:pt x="1080449" y="109003"/>
                </a:lnTo>
                <a:close/>
              </a:path>
              <a:path w="1236979" h="441325">
                <a:moveTo>
                  <a:pt x="1236725" y="32003"/>
                </a:moveTo>
                <a:lnTo>
                  <a:pt x="1046987" y="0"/>
                </a:lnTo>
                <a:lnTo>
                  <a:pt x="1063821" y="54837"/>
                </a:lnTo>
                <a:lnTo>
                  <a:pt x="1091183" y="46481"/>
                </a:lnTo>
                <a:lnTo>
                  <a:pt x="1107947" y="100583"/>
                </a:lnTo>
                <a:lnTo>
                  <a:pt x="1107947" y="153744"/>
                </a:lnTo>
                <a:lnTo>
                  <a:pt x="1236725" y="32003"/>
                </a:lnTo>
                <a:close/>
              </a:path>
              <a:path w="1236979" h="441325">
                <a:moveTo>
                  <a:pt x="1107947" y="100583"/>
                </a:moveTo>
                <a:lnTo>
                  <a:pt x="1091183" y="46481"/>
                </a:lnTo>
                <a:lnTo>
                  <a:pt x="1063821" y="54837"/>
                </a:lnTo>
                <a:lnTo>
                  <a:pt x="1080449" y="109003"/>
                </a:lnTo>
                <a:lnTo>
                  <a:pt x="1107947" y="100583"/>
                </a:lnTo>
                <a:close/>
              </a:path>
              <a:path w="1236979" h="441325">
                <a:moveTo>
                  <a:pt x="1107947" y="153744"/>
                </a:moveTo>
                <a:lnTo>
                  <a:pt x="1107947" y="100583"/>
                </a:lnTo>
                <a:lnTo>
                  <a:pt x="1080449" y="109003"/>
                </a:lnTo>
                <a:lnTo>
                  <a:pt x="1097279" y="163829"/>
                </a:lnTo>
                <a:lnTo>
                  <a:pt x="1107947" y="153744"/>
                </a:lnTo>
                <a:close/>
              </a:path>
            </a:pathLst>
          </a:custGeom>
          <a:solidFill>
            <a:srgbClr val="003399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196827" y="2612764"/>
            <a:ext cx="193301" cy="382681"/>
          </a:xfrm>
          <a:custGeom>
            <a:avLst/>
            <a:gdLst/>
            <a:ahLst/>
            <a:cxnLst/>
            <a:rect l="l" t="t" r="r" b="b"/>
            <a:pathLst>
              <a:path w="219075" h="433704">
                <a:moveTo>
                  <a:pt x="218693" y="431292"/>
                </a:moveTo>
                <a:lnTo>
                  <a:pt x="215645" y="425196"/>
                </a:lnTo>
                <a:lnTo>
                  <a:pt x="212597" y="418338"/>
                </a:lnTo>
                <a:lnTo>
                  <a:pt x="204977" y="416052"/>
                </a:lnTo>
                <a:lnTo>
                  <a:pt x="192785" y="422148"/>
                </a:lnTo>
                <a:lnTo>
                  <a:pt x="189737" y="429006"/>
                </a:lnTo>
                <a:lnTo>
                  <a:pt x="191770" y="433578"/>
                </a:lnTo>
                <a:lnTo>
                  <a:pt x="218008" y="433578"/>
                </a:lnTo>
                <a:lnTo>
                  <a:pt x="218693" y="431292"/>
                </a:lnTo>
                <a:close/>
              </a:path>
              <a:path w="219075" h="433704">
                <a:moveTo>
                  <a:pt x="198119" y="384810"/>
                </a:moveTo>
                <a:lnTo>
                  <a:pt x="192023" y="372618"/>
                </a:lnTo>
                <a:lnTo>
                  <a:pt x="184403" y="369570"/>
                </a:lnTo>
                <a:lnTo>
                  <a:pt x="177545" y="372618"/>
                </a:lnTo>
                <a:lnTo>
                  <a:pt x="171449" y="375666"/>
                </a:lnTo>
                <a:lnTo>
                  <a:pt x="168401" y="383286"/>
                </a:lnTo>
                <a:lnTo>
                  <a:pt x="174497" y="395478"/>
                </a:lnTo>
                <a:lnTo>
                  <a:pt x="182117" y="398526"/>
                </a:lnTo>
                <a:lnTo>
                  <a:pt x="188975" y="395478"/>
                </a:lnTo>
                <a:lnTo>
                  <a:pt x="195071" y="392430"/>
                </a:lnTo>
                <a:lnTo>
                  <a:pt x="198119" y="384810"/>
                </a:lnTo>
                <a:close/>
              </a:path>
              <a:path w="219075" h="433704">
                <a:moveTo>
                  <a:pt x="176783" y="339090"/>
                </a:moveTo>
                <a:lnTo>
                  <a:pt x="173735" y="332232"/>
                </a:lnTo>
                <a:lnTo>
                  <a:pt x="170687" y="326136"/>
                </a:lnTo>
                <a:lnTo>
                  <a:pt x="163067" y="323088"/>
                </a:lnTo>
                <a:lnTo>
                  <a:pt x="156971" y="326136"/>
                </a:lnTo>
                <a:lnTo>
                  <a:pt x="150113" y="329184"/>
                </a:lnTo>
                <a:lnTo>
                  <a:pt x="147827" y="336804"/>
                </a:lnTo>
                <a:lnTo>
                  <a:pt x="150875" y="342900"/>
                </a:lnTo>
                <a:lnTo>
                  <a:pt x="153923" y="349758"/>
                </a:lnTo>
                <a:lnTo>
                  <a:pt x="161543" y="352044"/>
                </a:lnTo>
                <a:lnTo>
                  <a:pt x="173735" y="345948"/>
                </a:lnTo>
                <a:lnTo>
                  <a:pt x="176783" y="339090"/>
                </a:lnTo>
                <a:close/>
              </a:path>
              <a:path w="219075" h="433704">
                <a:moveTo>
                  <a:pt x="155447" y="292608"/>
                </a:moveTo>
                <a:lnTo>
                  <a:pt x="152399" y="286512"/>
                </a:lnTo>
                <a:lnTo>
                  <a:pt x="149351" y="279654"/>
                </a:lnTo>
                <a:lnTo>
                  <a:pt x="141731" y="277368"/>
                </a:lnTo>
                <a:lnTo>
                  <a:pt x="129539" y="283464"/>
                </a:lnTo>
                <a:lnTo>
                  <a:pt x="126491" y="290322"/>
                </a:lnTo>
                <a:lnTo>
                  <a:pt x="129539" y="297180"/>
                </a:lnTo>
                <a:lnTo>
                  <a:pt x="132587" y="303276"/>
                </a:lnTo>
                <a:lnTo>
                  <a:pt x="140207" y="306324"/>
                </a:lnTo>
                <a:lnTo>
                  <a:pt x="146303" y="303276"/>
                </a:lnTo>
                <a:lnTo>
                  <a:pt x="153161" y="300228"/>
                </a:lnTo>
                <a:lnTo>
                  <a:pt x="155447" y="292608"/>
                </a:lnTo>
                <a:close/>
              </a:path>
              <a:path w="219075" h="433704">
                <a:moveTo>
                  <a:pt x="134111" y="246126"/>
                </a:moveTo>
                <a:lnTo>
                  <a:pt x="128015" y="233934"/>
                </a:lnTo>
                <a:lnTo>
                  <a:pt x="121157" y="230886"/>
                </a:lnTo>
                <a:lnTo>
                  <a:pt x="114299" y="233934"/>
                </a:lnTo>
                <a:lnTo>
                  <a:pt x="108203" y="236982"/>
                </a:lnTo>
                <a:lnTo>
                  <a:pt x="105155" y="244602"/>
                </a:lnTo>
                <a:lnTo>
                  <a:pt x="111251" y="256794"/>
                </a:lnTo>
                <a:lnTo>
                  <a:pt x="118871" y="259842"/>
                </a:lnTo>
                <a:lnTo>
                  <a:pt x="124967" y="256794"/>
                </a:lnTo>
                <a:lnTo>
                  <a:pt x="131825" y="253746"/>
                </a:lnTo>
                <a:lnTo>
                  <a:pt x="134111" y="246126"/>
                </a:lnTo>
                <a:close/>
              </a:path>
              <a:path w="219075" h="433704">
                <a:moveTo>
                  <a:pt x="113537" y="200406"/>
                </a:moveTo>
                <a:lnTo>
                  <a:pt x="110489" y="193548"/>
                </a:lnTo>
                <a:lnTo>
                  <a:pt x="107441" y="187452"/>
                </a:lnTo>
                <a:lnTo>
                  <a:pt x="99821" y="184404"/>
                </a:lnTo>
                <a:lnTo>
                  <a:pt x="92963" y="187452"/>
                </a:lnTo>
                <a:lnTo>
                  <a:pt x="86867" y="190500"/>
                </a:lnTo>
                <a:lnTo>
                  <a:pt x="84581" y="198120"/>
                </a:lnTo>
                <a:lnTo>
                  <a:pt x="87629" y="204216"/>
                </a:lnTo>
                <a:lnTo>
                  <a:pt x="90677" y="211074"/>
                </a:lnTo>
                <a:lnTo>
                  <a:pt x="97535" y="213360"/>
                </a:lnTo>
                <a:lnTo>
                  <a:pt x="104393" y="210312"/>
                </a:lnTo>
                <a:lnTo>
                  <a:pt x="110489" y="207264"/>
                </a:lnTo>
                <a:lnTo>
                  <a:pt x="113537" y="200406"/>
                </a:lnTo>
                <a:close/>
              </a:path>
              <a:path w="219075" h="433704">
                <a:moveTo>
                  <a:pt x="92201" y="153924"/>
                </a:moveTo>
                <a:lnTo>
                  <a:pt x="89153" y="147828"/>
                </a:lnTo>
                <a:lnTo>
                  <a:pt x="86105" y="140970"/>
                </a:lnTo>
                <a:lnTo>
                  <a:pt x="78485" y="138684"/>
                </a:lnTo>
                <a:lnTo>
                  <a:pt x="72389" y="141732"/>
                </a:lnTo>
                <a:lnTo>
                  <a:pt x="65531" y="144780"/>
                </a:lnTo>
                <a:lnTo>
                  <a:pt x="63245" y="151638"/>
                </a:lnTo>
                <a:lnTo>
                  <a:pt x="66293" y="158496"/>
                </a:lnTo>
                <a:lnTo>
                  <a:pt x="69341" y="164592"/>
                </a:lnTo>
                <a:lnTo>
                  <a:pt x="76961" y="167640"/>
                </a:lnTo>
                <a:lnTo>
                  <a:pt x="89153" y="161544"/>
                </a:lnTo>
                <a:lnTo>
                  <a:pt x="92201" y="153924"/>
                </a:lnTo>
                <a:close/>
              </a:path>
              <a:path w="219075" h="433704">
                <a:moveTo>
                  <a:pt x="70865" y="107442"/>
                </a:moveTo>
                <a:lnTo>
                  <a:pt x="64769" y="95250"/>
                </a:lnTo>
                <a:lnTo>
                  <a:pt x="57149" y="92202"/>
                </a:lnTo>
                <a:lnTo>
                  <a:pt x="44957" y="98298"/>
                </a:lnTo>
                <a:lnTo>
                  <a:pt x="41909" y="105918"/>
                </a:lnTo>
                <a:lnTo>
                  <a:pt x="48005" y="118110"/>
                </a:lnTo>
                <a:lnTo>
                  <a:pt x="55625" y="121158"/>
                </a:lnTo>
                <a:lnTo>
                  <a:pt x="61721" y="118110"/>
                </a:lnTo>
                <a:lnTo>
                  <a:pt x="68579" y="115062"/>
                </a:lnTo>
                <a:lnTo>
                  <a:pt x="70865" y="107442"/>
                </a:lnTo>
                <a:close/>
              </a:path>
              <a:path w="219075" h="433704">
                <a:moveTo>
                  <a:pt x="49529" y="61722"/>
                </a:moveTo>
                <a:lnTo>
                  <a:pt x="47243" y="54864"/>
                </a:lnTo>
                <a:lnTo>
                  <a:pt x="44195" y="48768"/>
                </a:lnTo>
                <a:lnTo>
                  <a:pt x="36575" y="45720"/>
                </a:lnTo>
                <a:lnTo>
                  <a:pt x="29717" y="48768"/>
                </a:lnTo>
                <a:lnTo>
                  <a:pt x="23621" y="51816"/>
                </a:lnTo>
                <a:lnTo>
                  <a:pt x="20573" y="59436"/>
                </a:lnTo>
                <a:lnTo>
                  <a:pt x="23621" y="65532"/>
                </a:lnTo>
                <a:lnTo>
                  <a:pt x="26669" y="72390"/>
                </a:lnTo>
                <a:lnTo>
                  <a:pt x="34289" y="74676"/>
                </a:lnTo>
                <a:lnTo>
                  <a:pt x="40385" y="71628"/>
                </a:lnTo>
                <a:lnTo>
                  <a:pt x="47243" y="69342"/>
                </a:lnTo>
                <a:lnTo>
                  <a:pt x="49529" y="61722"/>
                </a:lnTo>
                <a:close/>
              </a:path>
              <a:path w="219075" h="433704">
                <a:moveTo>
                  <a:pt x="28955" y="15240"/>
                </a:moveTo>
                <a:lnTo>
                  <a:pt x="25907" y="9144"/>
                </a:lnTo>
                <a:lnTo>
                  <a:pt x="22859" y="2286"/>
                </a:lnTo>
                <a:lnTo>
                  <a:pt x="15239" y="0"/>
                </a:lnTo>
                <a:lnTo>
                  <a:pt x="9143" y="3048"/>
                </a:lnTo>
                <a:lnTo>
                  <a:pt x="2285" y="5334"/>
                </a:lnTo>
                <a:lnTo>
                  <a:pt x="0" y="12954"/>
                </a:lnTo>
                <a:lnTo>
                  <a:pt x="3047" y="19812"/>
                </a:lnTo>
                <a:lnTo>
                  <a:pt x="6095" y="25908"/>
                </a:lnTo>
                <a:lnTo>
                  <a:pt x="12953" y="28956"/>
                </a:lnTo>
                <a:lnTo>
                  <a:pt x="19811" y="25908"/>
                </a:lnTo>
                <a:lnTo>
                  <a:pt x="25907" y="22860"/>
                </a:lnTo>
                <a:lnTo>
                  <a:pt x="28955" y="1524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162076" y="2599316"/>
            <a:ext cx="1048310" cy="359148"/>
          </a:xfrm>
          <a:custGeom>
            <a:avLst/>
            <a:gdLst/>
            <a:ahLst/>
            <a:cxnLst/>
            <a:rect l="l" t="t" r="r" b="b"/>
            <a:pathLst>
              <a:path w="1188085" h="407035">
                <a:moveTo>
                  <a:pt x="28193" y="395478"/>
                </a:moveTo>
                <a:lnTo>
                  <a:pt x="25907" y="388620"/>
                </a:lnTo>
                <a:lnTo>
                  <a:pt x="23621" y="382524"/>
                </a:lnTo>
                <a:lnTo>
                  <a:pt x="16763" y="378714"/>
                </a:lnTo>
                <a:lnTo>
                  <a:pt x="3047" y="383286"/>
                </a:lnTo>
                <a:lnTo>
                  <a:pt x="0" y="390144"/>
                </a:lnTo>
                <a:lnTo>
                  <a:pt x="1523" y="397002"/>
                </a:lnTo>
                <a:lnTo>
                  <a:pt x="3809" y="403860"/>
                </a:lnTo>
                <a:lnTo>
                  <a:pt x="11429" y="406908"/>
                </a:lnTo>
                <a:lnTo>
                  <a:pt x="18287" y="405384"/>
                </a:lnTo>
                <a:lnTo>
                  <a:pt x="24383" y="403098"/>
                </a:lnTo>
                <a:lnTo>
                  <a:pt x="28193" y="395478"/>
                </a:lnTo>
                <a:close/>
              </a:path>
              <a:path w="1188085" h="407035">
                <a:moveTo>
                  <a:pt x="76199" y="379476"/>
                </a:moveTo>
                <a:lnTo>
                  <a:pt x="74675" y="373380"/>
                </a:lnTo>
                <a:lnTo>
                  <a:pt x="72389" y="366522"/>
                </a:lnTo>
                <a:lnTo>
                  <a:pt x="64769" y="362712"/>
                </a:lnTo>
                <a:lnTo>
                  <a:pt x="57911" y="364998"/>
                </a:lnTo>
                <a:lnTo>
                  <a:pt x="51815" y="367284"/>
                </a:lnTo>
                <a:lnTo>
                  <a:pt x="48005" y="374904"/>
                </a:lnTo>
                <a:lnTo>
                  <a:pt x="50291" y="381000"/>
                </a:lnTo>
                <a:lnTo>
                  <a:pt x="52577" y="387858"/>
                </a:lnTo>
                <a:lnTo>
                  <a:pt x="59435" y="391668"/>
                </a:lnTo>
                <a:lnTo>
                  <a:pt x="73151" y="387096"/>
                </a:lnTo>
                <a:lnTo>
                  <a:pt x="76199" y="379476"/>
                </a:lnTo>
                <a:close/>
              </a:path>
              <a:path w="1188085" h="407035">
                <a:moveTo>
                  <a:pt x="124967" y="364236"/>
                </a:moveTo>
                <a:lnTo>
                  <a:pt x="120395" y="350520"/>
                </a:lnTo>
                <a:lnTo>
                  <a:pt x="113537" y="347472"/>
                </a:lnTo>
                <a:lnTo>
                  <a:pt x="106679" y="348996"/>
                </a:lnTo>
                <a:lnTo>
                  <a:pt x="99821" y="351282"/>
                </a:lnTo>
                <a:lnTo>
                  <a:pt x="96011" y="358902"/>
                </a:lnTo>
                <a:lnTo>
                  <a:pt x="98297" y="365760"/>
                </a:lnTo>
                <a:lnTo>
                  <a:pt x="100583" y="371856"/>
                </a:lnTo>
                <a:lnTo>
                  <a:pt x="108203" y="375666"/>
                </a:lnTo>
                <a:lnTo>
                  <a:pt x="114299" y="373380"/>
                </a:lnTo>
                <a:lnTo>
                  <a:pt x="121157" y="371094"/>
                </a:lnTo>
                <a:lnTo>
                  <a:pt x="124967" y="364236"/>
                </a:lnTo>
                <a:close/>
              </a:path>
              <a:path w="1188085" h="407035">
                <a:moveTo>
                  <a:pt x="172973" y="348234"/>
                </a:moveTo>
                <a:lnTo>
                  <a:pt x="170687" y="341376"/>
                </a:lnTo>
                <a:lnTo>
                  <a:pt x="168401" y="335280"/>
                </a:lnTo>
                <a:lnTo>
                  <a:pt x="161543" y="331470"/>
                </a:lnTo>
                <a:lnTo>
                  <a:pt x="154685" y="333756"/>
                </a:lnTo>
                <a:lnTo>
                  <a:pt x="148589" y="336042"/>
                </a:lnTo>
                <a:lnTo>
                  <a:pt x="144779" y="342900"/>
                </a:lnTo>
                <a:lnTo>
                  <a:pt x="149351" y="356616"/>
                </a:lnTo>
                <a:lnTo>
                  <a:pt x="156209" y="359664"/>
                </a:lnTo>
                <a:lnTo>
                  <a:pt x="169925" y="355092"/>
                </a:lnTo>
                <a:lnTo>
                  <a:pt x="172973" y="348234"/>
                </a:lnTo>
                <a:close/>
              </a:path>
              <a:path w="1188085" h="407035">
                <a:moveTo>
                  <a:pt x="221741" y="332232"/>
                </a:moveTo>
                <a:lnTo>
                  <a:pt x="219455" y="326136"/>
                </a:lnTo>
                <a:lnTo>
                  <a:pt x="217169" y="319278"/>
                </a:lnTo>
                <a:lnTo>
                  <a:pt x="209549" y="315468"/>
                </a:lnTo>
                <a:lnTo>
                  <a:pt x="203453" y="317754"/>
                </a:lnTo>
                <a:lnTo>
                  <a:pt x="196595" y="320040"/>
                </a:lnTo>
                <a:lnTo>
                  <a:pt x="192785" y="326898"/>
                </a:lnTo>
                <a:lnTo>
                  <a:pt x="197357" y="340614"/>
                </a:lnTo>
                <a:lnTo>
                  <a:pt x="204215" y="344423"/>
                </a:lnTo>
                <a:lnTo>
                  <a:pt x="217931" y="339852"/>
                </a:lnTo>
                <a:lnTo>
                  <a:pt x="221741" y="332232"/>
                </a:lnTo>
                <a:close/>
              </a:path>
              <a:path w="1188085" h="407035">
                <a:moveTo>
                  <a:pt x="269747" y="316992"/>
                </a:moveTo>
                <a:lnTo>
                  <a:pt x="265175" y="303276"/>
                </a:lnTo>
                <a:lnTo>
                  <a:pt x="258317" y="299466"/>
                </a:lnTo>
                <a:lnTo>
                  <a:pt x="244601" y="304038"/>
                </a:lnTo>
                <a:lnTo>
                  <a:pt x="241553" y="311658"/>
                </a:lnTo>
                <a:lnTo>
                  <a:pt x="243839" y="317754"/>
                </a:lnTo>
                <a:lnTo>
                  <a:pt x="245363" y="324612"/>
                </a:lnTo>
                <a:lnTo>
                  <a:pt x="252983" y="328422"/>
                </a:lnTo>
                <a:lnTo>
                  <a:pt x="259841" y="326136"/>
                </a:lnTo>
                <a:lnTo>
                  <a:pt x="265937" y="323850"/>
                </a:lnTo>
                <a:lnTo>
                  <a:pt x="269747" y="316992"/>
                </a:lnTo>
                <a:close/>
              </a:path>
              <a:path w="1188085" h="407035">
                <a:moveTo>
                  <a:pt x="317753" y="300990"/>
                </a:moveTo>
                <a:lnTo>
                  <a:pt x="316229" y="294131"/>
                </a:lnTo>
                <a:lnTo>
                  <a:pt x="313943" y="287273"/>
                </a:lnTo>
                <a:lnTo>
                  <a:pt x="306323" y="284226"/>
                </a:lnTo>
                <a:lnTo>
                  <a:pt x="299465" y="286512"/>
                </a:lnTo>
                <a:lnTo>
                  <a:pt x="293369" y="288798"/>
                </a:lnTo>
                <a:lnTo>
                  <a:pt x="289559" y="295655"/>
                </a:lnTo>
                <a:lnTo>
                  <a:pt x="291845" y="302514"/>
                </a:lnTo>
                <a:lnTo>
                  <a:pt x="294131" y="308609"/>
                </a:lnTo>
                <a:lnTo>
                  <a:pt x="300989" y="312420"/>
                </a:lnTo>
                <a:lnTo>
                  <a:pt x="314705" y="307848"/>
                </a:lnTo>
                <a:lnTo>
                  <a:pt x="317753" y="300990"/>
                </a:lnTo>
                <a:close/>
              </a:path>
              <a:path w="1188085" h="407035">
                <a:moveTo>
                  <a:pt x="366521" y="284988"/>
                </a:moveTo>
                <a:lnTo>
                  <a:pt x="364235" y="278130"/>
                </a:lnTo>
                <a:lnTo>
                  <a:pt x="361949" y="272034"/>
                </a:lnTo>
                <a:lnTo>
                  <a:pt x="355091" y="268223"/>
                </a:lnTo>
                <a:lnTo>
                  <a:pt x="341375" y="272795"/>
                </a:lnTo>
                <a:lnTo>
                  <a:pt x="337565" y="279653"/>
                </a:lnTo>
                <a:lnTo>
                  <a:pt x="342137" y="293370"/>
                </a:lnTo>
                <a:lnTo>
                  <a:pt x="349757" y="296417"/>
                </a:lnTo>
                <a:lnTo>
                  <a:pt x="355853" y="294894"/>
                </a:lnTo>
                <a:lnTo>
                  <a:pt x="362711" y="292608"/>
                </a:lnTo>
                <a:lnTo>
                  <a:pt x="366521" y="284988"/>
                </a:lnTo>
                <a:close/>
              </a:path>
              <a:path w="1188085" h="407035">
                <a:moveTo>
                  <a:pt x="414527" y="269748"/>
                </a:moveTo>
                <a:lnTo>
                  <a:pt x="409955" y="256031"/>
                </a:lnTo>
                <a:lnTo>
                  <a:pt x="403097" y="252222"/>
                </a:lnTo>
                <a:lnTo>
                  <a:pt x="396239" y="254508"/>
                </a:lnTo>
                <a:lnTo>
                  <a:pt x="390143" y="256794"/>
                </a:lnTo>
                <a:lnTo>
                  <a:pt x="386333" y="264414"/>
                </a:lnTo>
                <a:lnTo>
                  <a:pt x="388619" y="270509"/>
                </a:lnTo>
                <a:lnTo>
                  <a:pt x="390905" y="277367"/>
                </a:lnTo>
                <a:lnTo>
                  <a:pt x="397763" y="281177"/>
                </a:lnTo>
                <a:lnTo>
                  <a:pt x="411479" y="276605"/>
                </a:lnTo>
                <a:lnTo>
                  <a:pt x="414527" y="269748"/>
                </a:lnTo>
                <a:close/>
              </a:path>
              <a:path w="1188085" h="407035">
                <a:moveTo>
                  <a:pt x="463295" y="253745"/>
                </a:moveTo>
                <a:lnTo>
                  <a:pt x="458723" y="240029"/>
                </a:lnTo>
                <a:lnTo>
                  <a:pt x="451103" y="236981"/>
                </a:lnTo>
                <a:lnTo>
                  <a:pt x="445007" y="239267"/>
                </a:lnTo>
                <a:lnTo>
                  <a:pt x="438149" y="240792"/>
                </a:lnTo>
                <a:lnTo>
                  <a:pt x="434339" y="248411"/>
                </a:lnTo>
                <a:lnTo>
                  <a:pt x="436625" y="255269"/>
                </a:lnTo>
                <a:lnTo>
                  <a:pt x="438911" y="261365"/>
                </a:lnTo>
                <a:lnTo>
                  <a:pt x="445769" y="265176"/>
                </a:lnTo>
                <a:lnTo>
                  <a:pt x="459485" y="260603"/>
                </a:lnTo>
                <a:lnTo>
                  <a:pt x="463295" y="253745"/>
                </a:lnTo>
                <a:close/>
              </a:path>
              <a:path w="1188085" h="407035">
                <a:moveTo>
                  <a:pt x="511301" y="237744"/>
                </a:moveTo>
                <a:lnTo>
                  <a:pt x="509015" y="230886"/>
                </a:lnTo>
                <a:lnTo>
                  <a:pt x="506729" y="224789"/>
                </a:lnTo>
                <a:lnTo>
                  <a:pt x="499871" y="220979"/>
                </a:lnTo>
                <a:lnTo>
                  <a:pt x="486155" y="225551"/>
                </a:lnTo>
                <a:lnTo>
                  <a:pt x="483107" y="232409"/>
                </a:lnTo>
                <a:lnTo>
                  <a:pt x="485393" y="239267"/>
                </a:lnTo>
                <a:lnTo>
                  <a:pt x="486917" y="246126"/>
                </a:lnTo>
                <a:lnTo>
                  <a:pt x="494537" y="249173"/>
                </a:lnTo>
                <a:lnTo>
                  <a:pt x="501395" y="246887"/>
                </a:lnTo>
                <a:lnTo>
                  <a:pt x="507491" y="245364"/>
                </a:lnTo>
                <a:lnTo>
                  <a:pt x="511301" y="237744"/>
                </a:lnTo>
                <a:close/>
              </a:path>
              <a:path w="1188085" h="407035">
                <a:moveTo>
                  <a:pt x="559307" y="221742"/>
                </a:moveTo>
                <a:lnTo>
                  <a:pt x="557783" y="215645"/>
                </a:lnTo>
                <a:lnTo>
                  <a:pt x="555497" y="208787"/>
                </a:lnTo>
                <a:lnTo>
                  <a:pt x="547877" y="204978"/>
                </a:lnTo>
                <a:lnTo>
                  <a:pt x="541781" y="207264"/>
                </a:lnTo>
                <a:lnTo>
                  <a:pt x="541019" y="207264"/>
                </a:lnTo>
                <a:lnTo>
                  <a:pt x="534923" y="209550"/>
                </a:lnTo>
                <a:lnTo>
                  <a:pt x="531113" y="216408"/>
                </a:lnTo>
                <a:lnTo>
                  <a:pt x="535685" y="230123"/>
                </a:lnTo>
                <a:lnTo>
                  <a:pt x="542543" y="233933"/>
                </a:lnTo>
                <a:lnTo>
                  <a:pt x="556259" y="229361"/>
                </a:lnTo>
                <a:lnTo>
                  <a:pt x="559307" y="221742"/>
                </a:lnTo>
                <a:close/>
              </a:path>
              <a:path w="1188085" h="407035">
                <a:moveTo>
                  <a:pt x="608075" y="206501"/>
                </a:moveTo>
                <a:lnTo>
                  <a:pt x="603503" y="192785"/>
                </a:lnTo>
                <a:lnTo>
                  <a:pt x="596645" y="188975"/>
                </a:lnTo>
                <a:lnTo>
                  <a:pt x="582929" y="193547"/>
                </a:lnTo>
                <a:lnTo>
                  <a:pt x="579119" y="201167"/>
                </a:lnTo>
                <a:lnTo>
                  <a:pt x="581405" y="208025"/>
                </a:lnTo>
                <a:lnTo>
                  <a:pt x="583691" y="214121"/>
                </a:lnTo>
                <a:lnTo>
                  <a:pt x="591311" y="217931"/>
                </a:lnTo>
                <a:lnTo>
                  <a:pt x="597407" y="215645"/>
                </a:lnTo>
                <a:lnTo>
                  <a:pt x="604265" y="213359"/>
                </a:lnTo>
                <a:lnTo>
                  <a:pt x="608075" y="206501"/>
                </a:lnTo>
                <a:close/>
              </a:path>
              <a:path w="1188085" h="407035">
                <a:moveTo>
                  <a:pt x="656081" y="190499"/>
                </a:moveTo>
                <a:lnTo>
                  <a:pt x="653795" y="183641"/>
                </a:lnTo>
                <a:lnTo>
                  <a:pt x="651509" y="177545"/>
                </a:lnTo>
                <a:lnTo>
                  <a:pt x="644651" y="173735"/>
                </a:lnTo>
                <a:lnTo>
                  <a:pt x="637793" y="176021"/>
                </a:lnTo>
                <a:lnTo>
                  <a:pt x="631697" y="178307"/>
                </a:lnTo>
                <a:lnTo>
                  <a:pt x="627887" y="185165"/>
                </a:lnTo>
                <a:lnTo>
                  <a:pt x="632459" y="198881"/>
                </a:lnTo>
                <a:lnTo>
                  <a:pt x="639317" y="201929"/>
                </a:lnTo>
                <a:lnTo>
                  <a:pt x="653033" y="197357"/>
                </a:lnTo>
                <a:lnTo>
                  <a:pt x="656081" y="190499"/>
                </a:lnTo>
                <a:close/>
              </a:path>
              <a:path w="1188085" h="407035">
                <a:moveTo>
                  <a:pt x="704849" y="174497"/>
                </a:moveTo>
                <a:lnTo>
                  <a:pt x="702563" y="168401"/>
                </a:lnTo>
                <a:lnTo>
                  <a:pt x="700277" y="161543"/>
                </a:lnTo>
                <a:lnTo>
                  <a:pt x="692657" y="157733"/>
                </a:lnTo>
                <a:lnTo>
                  <a:pt x="686561" y="160019"/>
                </a:lnTo>
                <a:lnTo>
                  <a:pt x="679703" y="162305"/>
                </a:lnTo>
                <a:lnTo>
                  <a:pt x="675893" y="169163"/>
                </a:lnTo>
                <a:lnTo>
                  <a:pt x="680465" y="182879"/>
                </a:lnTo>
                <a:lnTo>
                  <a:pt x="687323" y="186689"/>
                </a:lnTo>
                <a:lnTo>
                  <a:pt x="701039" y="182117"/>
                </a:lnTo>
                <a:lnTo>
                  <a:pt x="704849" y="174497"/>
                </a:lnTo>
                <a:close/>
              </a:path>
              <a:path w="1188085" h="407035">
                <a:moveTo>
                  <a:pt x="752855" y="159257"/>
                </a:moveTo>
                <a:lnTo>
                  <a:pt x="748283" y="145541"/>
                </a:lnTo>
                <a:lnTo>
                  <a:pt x="741425" y="141731"/>
                </a:lnTo>
                <a:lnTo>
                  <a:pt x="727709" y="146303"/>
                </a:lnTo>
                <a:lnTo>
                  <a:pt x="724661" y="153923"/>
                </a:lnTo>
                <a:lnTo>
                  <a:pt x="726947" y="160019"/>
                </a:lnTo>
                <a:lnTo>
                  <a:pt x="728471" y="166877"/>
                </a:lnTo>
                <a:lnTo>
                  <a:pt x="736091" y="170687"/>
                </a:lnTo>
                <a:lnTo>
                  <a:pt x="742949" y="168401"/>
                </a:lnTo>
                <a:lnTo>
                  <a:pt x="749045" y="166115"/>
                </a:lnTo>
                <a:lnTo>
                  <a:pt x="752855" y="159257"/>
                </a:lnTo>
                <a:close/>
              </a:path>
              <a:path w="1188085" h="407035">
                <a:moveTo>
                  <a:pt x="801623" y="143255"/>
                </a:moveTo>
                <a:lnTo>
                  <a:pt x="797051" y="129539"/>
                </a:lnTo>
                <a:lnTo>
                  <a:pt x="789431" y="126491"/>
                </a:lnTo>
                <a:lnTo>
                  <a:pt x="783335" y="128777"/>
                </a:lnTo>
                <a:lnTo>
                  <a:pt x="782573" y="128777"/>
                </a:lnTo>
                <a:lnTo>
                  <a:pt x="776477" y="131063"/>
                </a:lnTo>
                <a:lnTo>
                  <a:pt x="772667" y="137921"/>
                </a:lnTo>
                <a:lnTo>
                  <a:pt x="774953" y="144779"/>
                </a:lnTo>
                <a:lnTo>
                  <a:pt x="777239" y="150875"/>
                </a:lnTo>
                <a:lnTo>
                  <a:pt x="784097" y="154685"/>
                </a:lnTo>
                <a:lnTo>
                  <a:pt x="797813" y="150113"/>
                </a:lnTo>
                <a:lnTo>
                  <a:pt x="801623" y="143255"/>
                </a:lnTo>
                <a:close/>
              </a:path>
              <a:path w="1188085" h="407035">
                <a:moveTo>
                  <a:pt x="849629" y="127253"/>
                </a:moveTo>
                <a:lnTo>
                  <a:pt x="847343" y="120395"/>
                </a:lnTo>
                <a:lnTo>
                  <a:pt x="845057" y="114299"/>
                </a:lnTo>
                <a:lnTo>
                  <a:pt x="838199" y="110489"/>
                </a:lnTo>
                <a:lnTo>
                  <a:pt x="824483" y="115061"/>
                </a:lnTo>
                <a:lnTo>
                  <a:pt x="820673" y="121919"/>
                </a:lnTo>
                <a:lnTo>
                  <a:pt x="825245" y="135635"/>
                </a:lnTo>
                <a:lnTo>
                  <a:pt x="832865" y="138683"/>
                </a:lnTo>
                <a:lnTo>
                  <a:pt x="838961" y="137159"/>
                </a:lnTo>
                <a:lnTo>
                  <a:pt x="838961" y="136397"/>
                </a:lnTo>
                <a:lnTo>
                  <a:pt x="845819" y="134873"/>
                </a:lnTo>
                <a:lnTo>
                  <a:pt x="849629" y="127253"/>
                </a:lnTo>
                <a:close/>
              </a:path>
              <a:path w="1188085" h="407035">
                <a:moveTo>
                  <a:pt x="897635" y="111251"/>
                </a:moveTo>
                <a:lnTo>
                  <a:pt x="895349" y="105155"/>
                </a:lnTo>
                <a:lnTo>
                  <a:pt x="893825" y="98297"/>
                </a:lnTo>
                <a:lnTo>
                  <a:pt x="886205" y="94487"/>
                </a:lnTo>
                <a:lnTo>
                  <a:pt x="879347" y="96773"/>
                </a:lnTo>
                <a:lnTo>
                  <a:pt x="873251" y="99059"/>
                </a:lnTo>
                <a:lnTo>
                  <a:pt x="869441" y="106679"/>
                </a:lnTo>
                <a:lnTo>
                  <a:pt x="871727" y="112775"/>
                </a:lnTo>
                <a:lnTo>
                  <a:pt x="874013" y="119633"/>
                </a:lnTo>
                <a:lnTo>
                  <a:pt x="880871" y="123443"/>
                </a:lnTo>
                <a:lnTo>
                  <a:pt x="894587" y="118871"/>
                </a:lnTo>
                <a:lnTo>
                  <a:pt x="897635" y="111251"/>
                </a:lnTo>
                <a:close/>
              </a:path>
              <a:path w="1188085" h="407035">
                <a:moveTo>
                  <a:pt x="946403" y="96011"/>
                </a:moveTo>
                <a:lnTo>
                  <a:pt x="941831" y="82295"/>
                </a:lnTo>
                <a:lnTo>
                  <a:pt x="934211" y="79247"/>
                </a:lnTo>
                <a:lnTo>
                  <a:pt x="928115" y="80771"/>
                </a:lnTo>
                <a:lnTo>
                  <a:pt x="921257" y="83057"/>
                </a:lnTo>
                <a:lnTo>
                  <a:pt x="917447" y="90677"/>
                </a:lnTo>
                <a:lnTo>
                  <a:pt x="919733" y="97535"/>
                </a:lnTo>
                <a:lnTo>
                  <a:pt x="922019" y="103631"/>
                </a:lnTo>
                <a:lnTo>
                  <a:pt x="929639" y="107441"/>
                </a:lnTo>
                <a:lnTo>
                  <a:pt x="935735" y="105155"/>
                </a:lnTo>
                <a:lnTo>
                  <a:pt x="942593" y="102869"/>
                </a:lnTo>
                <a:lnTo>
                  <a:pt x="946403" y="96011"/>
                </a:lnTo>
                <a:close/>
              </a:path>
              <a:path w="1188085" h="407035">
                <a:moveTo>
                  <a:pt x="994409" y="80009"/>
                </a:moveTo>
                <a:lnTo>
                  <a:pt x="992123" y="73151"/>
                </a:lnTo>
                <a:lnTo>
                  <a:pt x="989837" y="67055"/>
                </a:lnTo>
                <a:lnTo>
                  <a:pt x="982979" y="63245"/>
                </a:lnTo>
                <a:lnTo>
                  <a:pt x="969263" y="67817"/>
                </a:lnTo>
                <a:lnTo>
                  <a:pt x="966215" y="74675"/>
                </a:lnTo>
                <a:lnTo>
                  <a:pt x="968501" y="81533"/>
                </a:lnTo>
                <a:lnTo>
                  <a:pt x="970025" y="88391"/>
                </a:lnTo>
                <a:lnTo>
                  <a:pt x="977645" y="91439"/>
                </a:lnTo>
                <a:lnTo>
                  <a:pt x="984503" y="89153"/>
                </a:lnTo>
                <a:lnTo>
                  <a:pt x="990599" y="86867"/>
                </a:lnTo>
                <a:lnTo>
                  <a:pt x="994409" y="80009"/>
                </a:lnTo>
                <a:close/>
              </a:path>
              <a:path w="1188085" h="407035">
                <a:moveTo>
                  <a:pt x="1043177" y="64007"/>
                </a:moveTo>
                <a:lnTo>
                  <a:pt x="1040891" y="57911"/>
                </a:lnTo>
                <a:lnTo>
                  <a:pt x="1038605" y="51053"/>
                </a:lnTo>
                <a:lnTo>
                  <a:pt x="1030985" y="47243"/>
                </a:lnTo>
                <a:lnTo>
                  <a:pt x="1024889" y="49529"/>
                </a:lnTo>
                <a:lnTo>
                  <a:pt x="1018031" y="51815"/>
                </a:lnTo>
                <a:lnTo>
                  <a:pt x="1014221" y="58673"/>
                </a:lnTo>
                <a:lnTo>
                  <a:pt x="1018793" y="72389"/>
                </a:lnTo>
                <a:lnTo>
                  <a:pt x="1025651" y="76199"/>
                </a:lnTo>
                <a:lnTo>
                  <a:pt x="1039367" y="71627"/>
                </a:lnTo>
                <a:lnTo>
                  <a:pt x="1043177" y="64007"/>
                </a:lnTo>
                <a:close/>
              </a:path>
              <a:path w="1188085" h="407035">
                <a:moveTo>
                  <a:pt x="1091183" y="48767"/>
                </a:moveTo>
                <a:lnTo>
                  <a:pt x="1086611" y="35051"/>
                </a:lnTo>
                <a:lnTo>
                  <a:pt x="1079753" y="31241"/>
                </a:lnTo>
                <a:lnTo>
                  <a:pt x="1066037" y="35813"/>
                </a:lnTo>
                <a:lnTo>
                  <a:pt x="1062227" y="43433"/>
                </a:lnTo>
                <a:lnTo>
                  <a:pt x="1064513" y="49529"/>
                </a:lnTo>
                <a:lnTo>
                  <a:pt x="1066799" y="56387"/>
                </a:lnTo>
                <a:lnTo>
                  <a:pt x="1074419" y="60197"/>
                </a:lnTo>
                <a:lnTo>
                  <a:pt x="1080515" y="57911"/>
                </a:lnTo>
                <a:lnTo>
                  <a:pt x="1087373" y="55625"/>
                </a:lnTo>
                <a:lnTo>
                  <a:pt x="1091183" y="48767"/>
                </a:lnTo>
                <a:close/>
              </a:path>
              <a:path w="1188085" h="407035">
                <a:moveTo>
                  <a:pt x="1139189" y="32765"/>
                </a:moveTo>
                <a:lnTo>
                  <a:pt x="1136903" y="25907"/>
                </a:lnTo>
                <a:lnTo>
                  <a:pt x="1135379" y="19049"/>
                </a:lnTo>
                <a:lnTo>
                  <a:pt x="1127759" y="16001"/>
                </a:lnTo>
                <a:lnTo>
                  <a:pt x="1120901" y="18287"/>
                </a:lnTo>
                <a:lnTo>
                  <a:pt x="1114805" y="20573"/>
                </a:lnTo>
                <a:lnTo>
                  <a:pt x="1110995" y="27431"/>
                </a:lnTo>
                <a:lnTo>
                  <a:pt x="1113281" y="34289"/>
                </a:lnTo>
                <a:lnTo>
                  <a:pt x="1115567" y="40385"/>
                </a:lnTo>
                <a:lnTo>
                  <a:pt x="1122425" y="44195"/>
                </a:lnTo>
                <a:lnTo>
                  <a:pt x="1136141" y="39623"/>
                </a:lnTo>
                <a:lnTo>
                  <a:pt x="1139189" y="32765"/>
                </a:lnTo>
                <a:close/>
              </a:path>
              <a:path w="1188085" h="407035">
                <a:moveTo>
                  <a:pt x="1187957" y="16763"/>
                </a:moveTo>
                <a:lnTo>
                  <a:pt x="1185671" y="9905"/>
                </a:lnTo>
                <a:lnTo>
                  <a:pt x="1183385" y="3809"/>
                </a:lnTo>
                <a:lnTo>
                  <a:pt x="1175765" y="0"/>
                </a:lnTo>
                <a:lnTo>
                  <a:pt x="1169669" y="2285"/>
                </a:lnTo>
                <a:lnTo>
                  <a:pt x="1162811" y="4571"/>
                </a:lnTo>
                <a:lnTo>
                  <a:pt x="1159001" y="11429"/>
                </a:lnTo>
                <a:lnTo>
                  <a:pt x="1163573" y="25145"/>
                </a:lnTo>
                <a:lnTo>
                  <a:pt x="1171193" y="28193"/>
                </a:lnTo>
                <a:lnTo>
                  <a:pt x="1177289" y="26669"/>
                </a:lnTo>
                <a:lnTo>
                  <a:pt x="1184147" y="24383"/>
                </a:lnTo>
                <a:lnTo>
                  <a:pt x="1187957" y="16763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151318" y="2934148"/>
            <a:ext cx="30256" cy="61632"/>
          </a:xfrm>
          <a:custGeom>
            <a:avLst/>
            <a:gdLst/>
            <a:ahLst/>
            <a:cxnLst/>
            <a:rect l="l" t="t" r="r" b="b"/>
            <a:pathLst>
              <a:path w="34289" h="69850">
                <a:moveTo>
                  <a:pt x="26670" y="19049"/>
                </a:moveTo>
                <a:lnTo>
                  <a:pt x="25908" y="11429"/>
                </a:lnTo>
                <a:lnTo>
                  <a:pt x="25146" y="4571"/>
                </a:lnTo>
                <a:lnTo>
                  <a:pt x="18288" y="0"/>
                </a:lnTo>
                <a:lnTo>
                  <a:pt x="4572" y="1523"/>
                </a:lnTo>
                <a:lnTo>
                  <a:pt x="0" y="8381"/>
                </a:lnTo>
                <a:lnTo>
                  <a:pt x="1524" y="22097"/>
                </a:lnTo>
                <a:lnTo>
                  <a:pt x="8382" y="27431"/>
                </a:lnTo>
                <a:lnTo>
                  <a:pt x="15240" y="25907"/>
                </a:lnTo>
                <a:lnTo>
                  <a:pt x="22098" y="25145"/>
                </a:lnTo>
                <a:lnTo>
                  <a:pt x="26670" y="19049"/>
                </a:lnTo>
                <a:close/>
              </a:path>
              <a:path w="34289" h="69850">
                <a:moveTo>
                  <a:pt x="34290" y="69341"/>
                </a:moveTo>
                <a:lnTo>
                  <a:pt x="33528" y="61721"/>
                </a:lnTo>
                <a:lnTo>
                  <a:pt x="32004" y="54863"/>
                </a:lnTo>
                <a:lnTo>
                  <a:pt x="25908" y="50291"/>
                </a:lnTo>
                <a:lnTo>
                  <a:pt x="19050" y="51053"/>
                </a:lnTo>
                <a:lnTo>
                  <a:pt x="12192" y="52577"/>
                </a:lnTo>
                <a:lnTo>
                  <a:pt x="6858" y="58673"/>
                </a:lnTo>
                <a:lnTo>
                  <a:pt x="8382" y="65531"/>
                </a:lnTo>
                <a:lnTo>
                  <a:pt x="8805" y="69342"/>
                </a:lnTo>
                <a:lnTo>
                  <a:pt x="34290" y="69341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509471" y="2222127"/>
            <a:ext cx="1456765" cy="347382"/>
          </a:xfrm>
          <a:custGeom>
            <a:avLst/>
            <a:gdLst/>
            <a:ahLst/>
            <a:cxnLst/>
            <a:rect l="l" t="t" r="r" b="b"/>
            <a:pathLst>
              <a:path w="1651000" h="393700">
                <a:moveTo>
                  <a:pt x="0" y="0"/>
                </a:moveTo>
                <a:lnTo>
                  <a:pt x="0" y="393192"/>
                </a:lnTo>
                <a:lnTo>
                  <a:pt x="1650491" y="393192"/>
                </a:lnTo>
                <a:lnTo>
                  <a:pt x="1650491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080972" y="2857500"/>
            <a:ext cx="1992966" cy="137832"/>
          </a:xfrm>
          <a:custGeom>
            <a:avLst/>
            <a:gdLst/>
            <a:ahLst/>
            <a:cxnLst/>
            <a:rect l="l" t="t" r="r" b="b"/>
            <a:pathLst>
              <a:path w="2258695" h="156210">
                <a:moveTo>
                  <a:pt x="0" y="0"/>
                </a:moveTo>
                <a:lnTo>
                  <a:pt x="0" y="156210"/>
                </a:lnTo>
                <a:lnTo>
                  <a:pt x="2258567" y="156209"/>
                </a:lnTo>
                <a:lnTo>
                  <a:pt x="2258567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37883" y="2994659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608729" y="2995331"/>
            <a:ext cx="3367144" cy="8639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004746" y="3188969"/>
            <a:ext cx="1911163" cy="589990"/>
          </a:xfrm>
          <a:custGeom>
            <a:avLst/>
            <a:gdLst/>
            <a:ahLst/>
            <a:cxnLst/>
            <a:rect l="l" t="t" r="r" b="b"/>
            <a:pathLst>
              <a:path w="2165985" h="668654">
                <a:moveTo>
                  <a:pt x="69634" y="619638"/>
                </a:moveTo>
                <a:lnTo>
                  <a:pt x="62484" y="595121"/>
                </a:lnTo>
                <a:lnTo>
                  <a:pt x="0" y="653033"/>
                </a:lnTo>
                <a:lnTo>
                  <a:pt x="57150" y="663424"/>
                </a:lnTo>
                <a:lnTo>
                  <a:pt x="57150" y="623315"/>
                </a:lnTo>
                <a:lnTo>
                  <a:pt x="69634" y="619638"/>
                </a:lnTo>
                <a:close/>
              </a:path>
              <a:path w="2165985" h="668654">
                <a:moveTo>
                  <a:pt x="76786" y="644160"/>
                </a:moveTo>
                <a:lnTo>
                  <a:pt x="69634" y="619638"/>
                </a:lnTo>
                <a:lnTo>
                  <a:pt x="57150" y="623315"/>
                </a:lnTo>
                <a:lnTo>
                  <a:pt x="64769" y="647699"/>
                </a:lnTo>
                <a:lnTo>
                  <a:pt x="76786" y="644160"/>
                </a:lnTo>
                <a:close/>
              </a:path>
              <a:path w="2165985" h="668654">
                <a:moveTo>
                  <a:pt x="83820" y="668273"/>
                </a:moveTo>
                <a:lnTo>
                  <a:pt x="76786" y="644160"/>
                </a:lnTo>
                <a:lnTo>
                  <a:pt x="64769" y="647699"/>
                </a:lnTo>
                <a:lnTo>
                  <a:pt x="57150" y="623315"/>
                </a:lnTo>
                <a:lnTo>
                  <a:pt x="57150" y="663424"/>
                </a:lnTo>
                <a:lnTo>
                  <a:pt x="83820" y="668273"/>
                </a:lnTo>
                <a:close/>
              </a:path>
              <a:path w="2165985" h="668654">
                <a:moveTo>
                  <a:pt x="2096174" y="49337"/>
                </a:moveTo>
                <a:lnTo>
                  <a:pt x="2089021" y="24815"/>
                </a:lnTo>
                <a:lnTo>
                  <a:pt x="69634" y="619638"/>
                </a:lnTo>
                <a:lnTo>
                  <a:pt x="76786" y="644160"/>
                </a:lnTo>
                <a:lnTo>
                  <a:pt x="2096174" y="49337"/>
                </a:lnTo>
                <a:close/>
              </a:path>
              <a:path w="2165985" h="668654">
                <a:moveTo>
                  <a:pt x="2165604" y="15239"/>
                </a:moveTo>
                <a:lnTo>
                  <a:pt x="2081783" y="0"/>
                </a:lnTo>
                <a:lnTo>
                  <a:pt x="2089021" y="24815"/>
                </a:lnTo>
                <a:lnTo>
                  <a:pt x="2100834" y="21335"/>
                </a:lnTo>
                <a:lnTo>
                  <a:pt x="2108454" y="45719"/>
                </a:lnTo>
                <a:lnTo>
                  <a:pt x="2108454" y="68208"/>
                </a:lnTo>
                <a:lnTo>
                  <a:pt x="2165604" y="15239"/>
                </a:lnTo>
                <a:close/>
              </a:path>
              <a:path w="2165985" h="668654">
                <a:moveTo>
                  <a:pt x="2108454" y="45719"/>
                </a:moveTo>
                <a:lnTo>
                  <a:pt x="2100834" y="21335"/>
                </a:lnTo>
                <a:lnTo>
                  <a:pt x="2089021" y="24815"/>
                </a:lnTo>
                <a:lnTo>
                  <a:pt x="2096174" y="49337"/>
                </a:lnTo>
                <a:lnTo>
                  <a:pt x="2108454" y="45719"/>
                </a:lnTo>
                <a:close/>
              </a:path>
              <a:path w="2165985" h="668654">
                <a:moveTo>
                  <a:pt x="2108454" y="68208"/>
                </a:moveTo>
                <a:lnTo>
                  <a:pt x="2108454" y="45719"/>
                </a:lnTo>
                <a:lnTo>
                  <a:pt x="2096174" y="49337"/>
                </a:lnTo>
                <a:lnTo>
                  <a:pt x="2103120" y="73151"/>
                </a:lnTo>
                <a:lnTo>
                  <a:pt x="2108454" y="68208"/>
                </a:lnTo>
                <a:close/>
              </a:path>
            </a:pathLst>
          </a:custGeom>
          <a:solidFill>
            <a:srgbClr val="003399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366035" y="2995333"/>
            <a:ext cx="415177" cy="863973"/>
          </a:xfrm>
          <a:custGeom>
            <a:avLst/>
            <a:gdLst/>
            <a:ahLst/>
            <a:cxnLst/>
            <a:rect l="l" t="t" r="r" b="b"/>
            <a:pathLst>
              <a:path w="470535" h="979170">
                <a:moveTo>
                  <a:pt x="470407" y="968501"/>
                </a:moveTo>
                <a:lnTo>
                  <a:pt x="467359" y="962405"/>
                </a:lnTo>
                <a:lnTo>
                  <a:pt x="464311" y="955547"/>
                </a:lnTo>
                <a:lnTo>
                  <a:pt x="456691" y="953261"/>
                </a:lnTo>
                <a:lnTo>
                  <a:pt x="444499" y="959357"/>
                </a:lnTo>
                <a:lnTo>
                  <a:pt x="441451" y="966215"/>
                </a:lnTo>
                <a:lnTo>
                  <a:pt x="444499" y="973073"/>
                </a:lnTo>
                <a:lnTo>
                  <a:pt x="447547" y="979169"/>
                </a:lnTo>
                <a:lnTo>
                  <a:pt x="461263" y="979169"/>
                </a:lnTo>
                <a:lnTo>
                  <a:pt x="468121" y="976121"/>
                </a:lnTo>
                <a:lnTo>
                  <a:pt x="470407" y="968501"/>
                </a:lnTo>
                <a:close/>
              </a:path>
              <a:path w="470535" h="979170">
                <a:moveTo>
                  <a:pt x="449833" y="922019"/>
                </a:moveTo>
                <a:lnTo>
                  <a:pt x="443737" y="909827"/>
                </a:lnTo>
                <a:lnTo>
                  <a:pt x="436117" y="906779"/>
                </a:lnTo>
                <a:lnTo>
                  <a:pt x="429259" y="909827"/>
                </a:lnTo>
                <a:lnTo>
                  <a:pt x="423163" y="912875"/>
                </a:lnTo>
                <a:lnTo>
                  <a:pt x="420877" y="920495"/>
                </a:lnTo>
                <a:lnTo>
                  <a:pt x="423925" y="926591"/>
                </a:lnTo>
                <a:lnTo>
                  <a:pt x="426211" y="932687"/>
                </a:lnTo>
                <a:lnTo>
                  <a:pt x="433831" y="935735"/>
                </a:lnTo>
                <a:lnTo>
                  <a:pt x="440689" y="932687"/>
                </a:lnTo>
                <a:lnTo>
                  <a:pt x="446785" y="929639"/>
                </a:lnTo>
                <a:lnTo>
                  <a:pt x="449833" y="922019"/>
                </a:lnTo>
                <a:close/>
              </a:path>
              <a:path w="470535" h="979170">
                <a:moveTo>
                  <a:pt x="428497" y="876299"/>
                </a:moveTo>
                <a:lnTo>
                  <a:pt x="425449" y="869441"/>
                </a:lnTo>
                <a:lnTo>
                  <a:pt x="422401" y="863345"/>
                </a:lnTo>
                <a:lnTo>
                  <a:pt x="414781" y="860297"/>
                </a:lnTo>
                <a:lnTo>
                  <a:pt x="408685" y="863345"/>
                </a:lnTo>
                <a:lnTo>
                  <a:pt x="401827" y="866393"/>
                </a:lnTo>
                <a:lnTo>
                  <a:pt x="399541" y="874013"/>
                </a:lnTo>
                <a:lnTo>
                  <a:pt x="402589" y="880109"/>
                </a:lnTo>
                <a:lnTo>
                  <a:pt x="402589" y="880871"/>
                </a:lnTo>
                <a:lnTo>
                  <a:pt x="405637" y="886967"/>
                </a:lnTo>
                <a:lnTo>
                  <a:pt x="413257" y="889253"/>
                </a:lnTo>
                <a:lnTo>
                  <a:pt x="419353" y="886205"/>
                </a:lnTo>
                <a:lnTo>
                  <a:pt x="425449" y="883919"/>
                </a:lnTo>
                <a:lnTo>
                  <a:pt x="428497" y="876299"/>
                </a:lnTo>
                <a:close/>
              </a:path>
              <a:path w="470535" h="979170">
                <a:moveTo>
                  <a:pt x="407161" y="829817"/>
                </a:moveTo>
                <a:lnTo>
                  <a:pt x="404113" y="823721"/>
                </a:lnTo>
                <a:lnTo>
                  <a:pt x="401065" y="816863"/>
                </a:lnTo>
                <a:lnTo>
                  <a:pt x="393445" y="814577"/>
                </a:lnTo>
                <a:lnTo>
                  <a:pt x="381253" y="820673"/>
                </a:lnTo>
                <a:lnTo>
                  <a:pt x="378205" y="827531"/>
                </a:lnTo>
                <a:lnTo>
                  <a:pt x="381253" y="834389"/>
                </a:lnTo>
                <a:lnTo>
                  <a:pt x="384301" y="840485"/>
                </a:lnTo>
                <a:lnTo>
                  <a:pt x="391921" y="843533"/>
                </a:lnTo>
                <a:lnTo>
                  <a:pt x="398017" y="840485"/>
                </a:lnTo>
                <a:lnTo>
                  <a:pt x="404875" y="837437"/>
                </a:lnTo>
                <a:lnTo>
                  <a:pt x="407161" y="829817"/>
                </a:lnTo>
                <a:close/>
              </a:path>
              <a:path w="470535" h="979170">
                <a:moveTo>
                  <a:pt x="385825" y="783335"/>
                </a:moveTo>
                <a:lnTo>
                  <a:pt x="383539" y="777239"/>
                </a:lnTo>
                <a:lnTo>
                  <a:pt x="382777" y="777239"/>
                </a:lnTo>
                <a:lnTo>
                  <a:pt x="380491" y="771143"/>
                </a:lnTo>
                <a:lnTo>
                  <a:pt x="372871" y="768095"/>
                </a:lnTo>
                <a:lnTo>
                  <a:pt x="366013" y="771143"/>
                </a:lnTo>
                <a:lnTo>
                  <a:pt x="359917" y="774191"/>
                </a:lnTo>
                <a:lnTo>
                  <a:pt x="356869" y="781811"/>
                </a:lnTo>
                <a:lnTo>
                  <a:pt x="362965" y="794003"/>
                </a:lnTo>
                <a:lnTo>
                  <a:pt x="370585" y="797051"/>
                </a:lnTo>
                <a:lnTo>
                  <a:pt x="377443" y="794003"/>
                </a:lnTo>
                <a:lnTo>
                  <a:pt x="383539" y="790955"/>
                </a:lnTo>
                <a:lnTo>
                  <a:pt x="385825" y="783335"/>
                </a:lnTo>
                <a:close/>
              </a:path>
              <a:path w="470535" h="979170">
                <a:moveTo>
                  <a:pt x="365251" y="737615"/>
                </a:moveTo>
                <a:lnTo>
                  <a:pt x="362203" y="730757"/>
                </a:lnTo>
                <a:lnTo>
                  <a:pt x="359155" y="724661"/>
                </a:lnTo>
                <a:lnTo>
                  <a:pt x="351535" y="721613"/>
                </a:lnTo>
                <a:lnTo>
                  <a:pt x="345439" y="724661"/>
                </a:lnTo>
                <a:lnTo>
                  <a:pt x="338581" y="727709"/>
                </a:lnTo>
                <a:lnTo>
                  <a:pt x="336295" y="735329"/>
                </a:lnTo>
                <a:lnTo>
                  <a:pt x="339343" y="741425"/>
                </a:lnTo>
                <a:lnTo>
                  <a:pt x="342391" y="748283"/>
                </a:lnTo>
                <a:lnTo>
                  <a:pt x="350011" y="750569"/>
                </a:lnTo>
                <a:lnTo>
                  <a:pt x="356107" y="747521"/>
                </a:lnTo>
                <a:lnTo>
                  <a:pt x="362203" y="745235"/>
                </a:lnTo>
                <a:lnTo>
                  <a:pt x="365251" y="737615"/>
                </a:lnTo>
                <a:close/>
              </a:path>
              <a:path w="470535" h="979170">
                <a:moveTo>
                  <a:pt x="343915" y="691133"/>
                </a:moveTo>
                <a:lnTo>
                  <a:pt x="340867" y="685037"/>
                </a:lnTo>
                <a:lnTo>
                  <a:pt x="337819" y="678179"/>
                </a:lnTo>
                <a:lnTo>
                  <a:pt x="330199" y="675893"/>
                </a:lnTo>
                <a:lnTo>
                  <a:pt x="318007" y="681989"/>
                </a:lnTo>
                <a:lnTo>
                  <a:pt x="314959" y="688847"/>
                </a:lnTo>
                <a:lnTo>
                  <a:pt x="318007" y="695705"/>
                </a:lnTo>
                <a:lnTo>
                  <a:pt x="321055" y="701801"/>
                </a:lnTo>
                <a:lnTo>
                  <a:pt x="328675" y="704849"/>
                </a:lnTo>
                <a:lnTo>
                  <a:pt x="340867" y="698753"/>
                </a:lnTo>
                <a:lnTo>
                  <a:pt x="343915" y="691133"/>
                </a:lnTo>
                <a:close/>
              </a:path>
              <a:path w="470535" h="979170">
                <a:moveTo>
                  <a:pt x="322579" y="644651"/>
                </a:moveTo>
                <a:lnTo>
                  <a:pt x="316483" y="632459"/>
                </a:lnTo>
                <a:lnTo>
                  <a:pt x="308863" y="629411"/>
                </a:lnTo>
                <a:lnTo>
                  <a:pt x="296671" y="635507"/>
                </a:lnTo>
                <a:lnTo>
                  <a:pt x="293623" y="643127"/>
                </a:lnTo>
                <a:lnTo>
                  <a:pt x="299719" y="655319"/>
                </a:lnTo>
                <a:lnTo>
                  <a:pt x="307339" y="658367"/>
                </a:lnTo>
                <a:lnTo>
                  <a:pt x="313435" y="655319"/>
                </a:lnTo>
                <a:lnTo>
                  <a:pt x="320293" y="652271"/>
                </a:lnTo>
                <a:lnTo>
                  <a:pt x="322579" y="644651"/>
                </a:lnTo>
                <a:close/>
              </a:path>
              <a:path w="470535" h="979170">
                <a:moveTo>
                  <a:pt x="302005" y="598931"/>
                </a:moveTo>
                <a:lnTo>
                  <a:pt x="298957" y="592073"/>
                </a:lnTo>
                <a:lnTo>
                  <a:pt x="295909" y="585977"/>
                </a:lnTo>
                <a:lnTo>
                  <a:pt x="288289" y="582929"/>
                </a:lnTo>
                <a:lnTo>
                  <a:pt x="281431" y="585977"/>
                </a:lnTo>
                <a:lnTo>
                  <a:pt x="275335" y="589025"/>
                </a:lnTo>
                <a:lnTo>
                  <a:pt x="273049" y="596645"/>
                </a:lnTo>
                <a:lnTo>
                  <a:pt x="275335" y="602741"/>
                </a:lnTo>
                <a:lnTo>
                  <a:pt x="278383" y="609599"/>
                </a:lnTo>
                <a:lnTo>
                  <a:pt x="286003" y="611885"/>
                </a:lnTo>
                <a:lnTo>
                  <a:pt x="292861" y="608837"/>
                </a:lnTo>
                <a:lnTo>
                  <a:pt x="298957" y="605789"/>
                </a:lnTo>
                <a:lnTo>
                  <a:pt x="302005" y="598931"/>
                </a:lnTo>
                <a:close/>
              </a:path>
              <a:path w="470535" h="979170">
                <a:moveTo>
                  <a:pt x="280669" y="552449"/>
                </a:moveTo>
                <a:lnTo>
                  <a:pt x="277621" y="546353"/>
                </a:lnTo>
                <a:lnTo>
                  <a:pt x="274573" y="539495"/>
                </a:lnTo>
                <a:lnTo>
                  <a:pt x="266953" y="537209"/>
                </a:lnTo>
                <a:lnTo>
                  <a:pt x="260857" y="540257"/>
                </a:lnTo>
                <a:lnTo>
                  <a:pt x="253999" y="543305"/>
                </a:lnTo>
                <a:lnTo>
                  <a:pt x="251713" y="550163"/>
                </a:lnTo>
                <a:lnTo>
                  <a:pt x="254761" y="557021"/>
                </a:lnTo>
                <a:lnTo>
                  <a:pt x="257809" y="563117"/>
                </a:lnTo>
                <a:lnTo>
                  <a:pt x="265429" y="566165"/>
                </a:lnTo>
                <a:lnTo>
                  <a:pt x="277621" y="560069"/>
                </a:lnTo>
                <a:lnTo>
                  <a:pt x="280669" y="552449"/>
                </a:lnTo>
                <a:close/>
              </a:path>
              <a:path w="470535" h="979170">
                <a:moveTo>
                  <a:pt x="259333" y="505967"/>
                </a:moveTo>
                <a:lnTo>
                  <a:pt x="253237" y="493775"/>
                </a:lnTo>
                <a:lnTo>
                  <a:pt x="245617" y="490727"/>
                </a:lnTo>
                <a:lnTo>
                  <a:pt x="233425" y="496823"/>
                </a:lnTo>
                <a:lnTo>
                  <a:pt x="230377" y="504443"/>
                </a:lnTo>
                <a:lnTo>
                  <a:pt x="236473" y="516635"/>
                </a:lnTo>
                <a:lnTo>
                  <a:pt x="244093" y="519683"/>
                </a:lnTo>
                <a:lnTo>
                  <a:pt x="250189" y="516635"/>
                </a:lnTo>
                <a:lnTo>
                  <a:pt x="257047" y="513587"/>
                </a:lnTo>
                <a:lnTo>
                  <a:pt x="259333" y="505967"/>
                </a:lnTo>
                <a:close/>
              </a:path>
              <a:path w="470535" h="979170">
                <a:moveTo>
                  <a:pt x="237997" y="460247"/>
                </a:moveTo>
                <a:lnTo>
                  <a:pt x="234949" y="453389"/>
                </a:lnTo>
                <a:lnTo>
                  <a:pt x="232663" y="447293"/>
                </a:lnTo>
                <a:lnTo>
                  <a:pt x="225043" y="444245"/>
                </a:lnTo>
                <a:lnTo>
                  <a:pt x="218185" y="447293"/>
                </a:lnTo>
                <a:lnTo>
                  <a:pt x="212089" y="450341"/>
                </a:lnTo>
                <a:lnTo>
                  <a:pt x="209041" y="457961"/>
                </a:lnTo>
                <a:lnTo>
                  <a:pt x="212089" y="464057"/>
                </a:lnTo>
                <a:lnTo>
                  <a:pt x="215137" y="470915"/>
                </a:lnTo>
                <a:lnTo>
                  <a:pt x="222757" y="473201"/>
                </a:lnTo>
                <a:lnTo>
                  <a:pt x="229615" y="470153"/>
                </a:lnTo>
                <a:lnTo>
                  <a:pt x="235711" y="467105"/>
                </a:lnTo>
                <a:lnTo>
                  <a:pt x="237997" y="460247"/>
                </a:lnTo>
                <a:close/>
              </a:path>
              <a:path w="470535" h="979170">
                <a:moveTo>
                  <a:pt x="217423" y="413765"/>
                </a:moveTo>
                <a:lnTo>
                  <a:pt x="214375" y="407669"/>
                </a:lnTo>
                <a:lnTo>
                  <a:pt x="211327" y="400811"/>
                </a:lnTo>
                <a:lnTo>
                  <a:pt x="203707" y="398525"/>
                </a:lnTo>
                <a:lnTo>
                  <a:pt x="197611" y="401573"/>
                </a:lnTo>
                <a:lnTo>
                  <a:pt x="190753" y="404621"/>
                </a:lnTo>
                <a:lnTo>
                  <a:pt x="188467" y="411479"/>
                </a:lnTo>
                <a:lnTo>
                  <a:pt x="191515" y="418337"/>
                </a:lnTo>
                <a:lnTo>
                  <a:pt x="194563" y="424433"/>
                </a:lnTo>
                <a:lnTo>
                  <a:pt x="201421" y="427481"/>
                </a:lnTo>
                <a:lnTo>
                  <a:pt x="208279" y="424433"/>
                </a:lnTo>
                <a:lnTo>
                  <a:pt x="214375" y="421385"/>
                </a:lnTo>
                <a:lnTo>
                  <a:pt x="217423" y="413765"/>
                </a:lnTo>
                <a:close/>
              </a:path>
              <a:path w="470535" h="979170">
                <a:moveTo>
                  <a:pt x="196087" y="367283"/>
                </a:moveTo>
                <a:lnTo>
                  <a:pt x="189991" y="355091"/>
                </a:lnTo>
                <a:lnTo>
                  <a:pt x="182371" y="352043"/>
                </a:lnTo>
                <a:lnTo>
                  <a:pt x="170179" y="358139"/>
                </a:lnTo>
                <a:lnTo>
                  <a:pt x="167131" y="365759"/>
                </a:lnTo>
                <a:lnTo>
                  <a:pt x="173227" y="377951"/>
                </a:lnTo>
                <a:lnTo>
                  <a:pt x="180847" y="380999"/>
                </a:lnTo>
                <a:lnTo>
                  <a:pt x="193039" y="374903"/>
                </a:lnTo>
                <a:lnTo>
                  <a:pt x="196087" y="367283"/>
                </a:lnTo>
                <a:close/>
              </a:path>
              <a:path w="470535" h="979170">
                <a:moveTo>
                  <a:pt x="174751" y="321563"/>
                </a:moveTo>
                <a:lnTo>
                  <a:pt x="171703" y="314705"/>
                </a:lnTo>
                <a:lnTo>
                  <a:pt x="168655" y="308609"/>
                </a:lnTo>
                <a:lnTo>
                  <a:pt x="161035" y="305561"/>
                </a:lnTo>
                <a:lnTo>
                  <a:pt x="148843" y="311657"/>
                </a:lnTo>
                <a:lnTo>
                  <a:pt x="145795" y="319277"/>
                </a:lnTo>
                <a:lnTo>
                  <a:pt x="148843" y="325373"/>
                </a:lnTo>
                <a:lnTo>
                  <a:pt x="151891" y="332231"/>
                </a:lnTo>
                <a:lnTo>
                  <a:pt x="159511" y="334517"/>
                </a:lnTo>
                <a:lnTo>
                  <a:pt x="165607" y="331469"/>
                </a:lnTo>
                <a:lnTo>
                  <a:pt x="172465" y="328421"/>
                </a:lnTo>
                <a:lnTo>
                  <a:pt x="174751" y="321563"/>
                </a:lnTo>
                <a:close/>
              </a:path>
              <a:path w="470535" h="979170">
                <a:moveTo>
                  <a:pt x="154177" y="275081"/>
                </a:moveTo>
                <a:lnTo>
                  <a:pt x="151129" y="268985"/>
                </a:lnTo>
                <a:lnTo>
                  <a:pt x="148081" y="262127"/>
                </a:lnTo>
                <a:lnTo>
                  <a:pt x="140461" y="259841"/>
                </a:lnTo>
                <a:lnTo>
                  <a:pt x="133603" y="262889"/>
                </a:lnTo>
                <a:lnTo>
                  <a:pt x="127507" y="265937"/>
                </a:lnTo>
                <a:lnTo>
                  <a:pt x="125221" y="272795"/>
                </a:lnTo>
                <a:lnTo>
                  <a:pt x="127507" y="279653"/>
                </a:lnTo>
                <a:lnTo>
                  <a:pt x="130555" y="285749"/>
                </a:lnTo>
                <a:lnTo>
                  <a:pt x="138175" y="288797"/>
                </a:lnTo>
                <a:lnTo>
                  <a:pt x="145033" y="285749"/>
                </a:lnTo>
                <a:lnTo>
                  <a:pt x="151129" y="282701"/>
                </a:lnTo>
                <a:lnTo>
                  <a:pt x="154177" y="275081"/>
                </a:lnTo>
                <a:close/>
              </a:path>
              <a:path w="470535" h="979170">
                <a:moveTo>
                  <a:pt x="132841" y="228599"/>
                </a:moveTo>
                <a:lnTo>
                  <a:pt x="126745" y="216407"/>
                </a:lnTo>
                <a:lnTo>
                  <a:pt x="119125" y="213359"/>
                </a:lnTo>
                <a:lnTo>
                  <a:pt x="113029" y="216407"/>
                </a:lnTo>
                <a:lnTo>
                  <a:pt x="106171" y="219455"/>
                </a:lnTo>
                <a:lnTo>
                  <a:pt x="103885" y="227075"/>
                </a:lnTo>
                <a:lnTo>
                  <a:pt x="109981" y="239267"/>
                </a:lnTo>
                <a:lnTo>
                  <a:pt x="117601" y="242315"/>
                </a:lnTo>
                <a:lnTo>
                  <a:pt x="129793" y="236219"/>
                </a:lnTo>
                <a:lnTo>
                  <a:pt x="132841" y="228599"/>
                </a:lnTo>
                <a:close/>
              </a:path>
              <a:path w="470535" h="979170">
                <a:moveTo>
                  <a:pt x="111505" y="182879"/>
                </a:moveTo>
                <a:lnTo>
                  <a:pt x="108457" y="176021"/>
                </a:lnTo>
                <a:lnTo>
                  <a:pt x="105409" y="169925"/>
                </a:lnTo>
                <a:lnTo>
                  <a:pt x="97789" y="166877"/>
                </a:lnTo>
                <a:lnTo>
                  <a:pt x="85597" y="172973"/>
                </a:lnTo>
                <a:lnTo>
                  <a:pt x="82549" y="180593"/>
                </a:lnTo>
                <a:lnTo>
                  <a:pt x="85597" y="186689"/>
                </a:lnTo>
                <a:lnTo>
                  <a:pt x="88645" y="193547"/>
                </a:lnTo>
                <a:lnTo>
                  <a:pt x="96265" y="195833"/>
                </a:lnTo>
                <a:lnTo>
                  <a:pt x="102361" y="192785"/>
                </a:lnTo>
                <a:lnTo>
                  <a:pt x="109219" y="189737"/>
                </a:lnTo>
                <a:lnTo>
                  <a:pt x="111505" y="182879"/>
                </a:lnTo>
                <a:close/>
              </a:path>
              <a:path w="470535" h="979170">
                <a:moveTo>
                  <a:pt x="90169" y="136397"/>
                </a:moveTo>
                <a:lnTo>
                  <a:pt x="87121" y="130301"/>
                </a:lnTo>
                <a:lnTo>
                  <a:pt x="84073" y="123443"/>
                </a:lnTo>
                <a:lnTo>
                  <a:pt x="77215" y="121157"/>
                </a:lnTo>
                <a:lnTo>
                  <a:pt x="70357" y="124205"/>
                </a:lnTo>
                <a:lnTo>
                  <a:pt x="64261" y="127253"/>
                </a:lnTo>
                <a:lnTo>
                  <a:pt x="61213" y="134111"/>
                </a:lnTo>
                <a:lnTo>
                  <a:pt x="64261" y="140969"/>
                </a:lnTo>
                <a:lnTo>
                  <a:pt x="67309" y="147065"/>
                </a:lnTo>
                <a:lnTo>
                  <a:pt x="74929" y="150113"/>
                </a:lnTo>
                <a:lnTo>
                  <a:pt x="81787" y="147065"/>
                </a:lnTo>
                <a:lnTo>
                  <a:pt x="87883" y="144017"/>
                </a:lnTo>
                <a:lnTo>
                  <a:pt x="90169" y="136397"/>
                </a:lnTo>
                <a:close/>
              </a:path>
              <a:path w="470535" h="979170">
                <a:moveTo>
                  <a:pt x="69595" y="89915"/>
                </a:moveTo>
                <a:lnTo>
                  <a:pt x="63499" y="77723"/>
                </a:lnTo>
                <a:lnTo>
                  <a:pt x="55879" y="74675"/>
                </a:lnTo>
                <a:lnTo>
                  <a:pt x="49783" y="77723"/>
                </a:lnTo>
                <a:lnTo>
                  <a:pt x="42925" y="80771"/>
                </a:lnTo>
                <a:lnTo>
                  <a:pt x="40639" y="88391"/>
                </a:lnTo>
                <a:lnTo>
                  <a:pt x="46735" y="100583"/>
                </a:lnTo>
                <a:lnTo>
                  <a:pt x="53593" y="103631"/>
                </a:lnTo>
                <a:lnTo>
                  <a:pt x="60451" y="100583"/>
                </a:lnTo>
                <a:lnTo>
                  <a:pt x="66547" y="97535"/>
                </a:lnTo>
                <a:lnTo>
                  <a:pt x="69595" y="89915"/>
                </a:lnTo>
                <a:close/>
              </a:path>
              <a:path w="470535" h="979170">
                <a:moveTo>
                  <a:pt x="48259" y="44195"/>
                </a:moveTo>
                <a:lnTo>
                  <a:pt x="45211" y="37337"/>
                </a:lnTo>
                <a:lnTo>
                  <a:pt x="42163" y="31241"/>
                </a:lnTo>
                <a:lnTo>
                  <a:pt x="34543" y="28193"/>
                </a:lnTo>
                <a:lnTo>
                  <a:pt x="28447" y="31241"/>
                </a:lnTo>
                <a:lnTo>
                  <a:pt x="21589" y="34289"/>
                </a:lnTo>
                <a:lnTo>
                  <a:pt x="19303" y="41909"/>
                </a:lnTo>
                <a:lnTo>
                  <a:pt x="22351" y="48005"/>
                </a:lnTo>
                <a:lnTo>
                  <a:pt x="25399" y="54863"/>
                </a:lnTo>
                <a:lnTo>
                  <a:pt x="33019" y="57149"/>
                </a:lnTo>
                <a:lnTo>
                  <a:pt x="45211" y="51053"/>
                </a:lnTo>
                <a:lnTo>
                  <a:pt x="48259" y="44195"/>
                </a:lnTo>
                <a:close/>
              </a:path>
              <a:path w="470535" h="979170">
                <a:moveTo>
                  <a:pt x="26238" y="0"/>
                </a:moveTo>
                <a:lnTo>
                  <a:pt x="0" y="0"/>
                </a:lnTo>
                <a:lnTo>
                  <a:pt x="1015" y="2285"/>
                </a:lnTo>
                <a:lnTo>
                  <a:pt x="4063" y="8381"/>
                </a:lnTo>
                <a:lnTo>
                  <a:pt x="11683" y="11429"/>
                </a:lnTo>
                <a:lnTo>
                  <a:pt x="17779" y="8381"/>
                </a:lnTo>
                <a:lnTo>
                  <a:pt x="24637" y="5333"/>
                </a:lnTo>
                <a:lnTo>
                  <a:pt x="26238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159087" y="2995333"/>
            <a:ext cx="144556" cy="850526"/>
          </a:xfrm>
          <a:custGeom>
            <a:avLst/>
            <a:gdLst/>
            <a:ahLst/>
            <a:cxnLst/>
            <a:rect l="l" t="t" r="r" b="b"/>
            <a:pathLst>
              <a:path w="163829" h="963929">
                <a:moveTo>
                  <a:pt x="25484" y="0"/>
                </a:moveTo>
                <a:lnTo>
                  <a:pt x="0" y="0"/>
                </a:lnTo>
                <a:lnTo>
                  <a:pt x="338" y="3047"/>
                </a:lnTo>
                <a:lnTo>
                  <a:pt x="6434" y="8381"/>
                </a:lnTo>
                <a:lnTo>
                  <a:pt x="13292" y="6857"/>
                </a:lnTo>
                <a:lnTo>
                  <a:pt x="20912" y="6095"/>
                </a:lnTo>
                <a:lnTo>
                  <a:pt x="25484" y="0"/>
                </a:lnTo>
                <a:close/>
              </a:path>
              <a:path w="163829" h="963929">
                <a:moveTo>
                  <a:pt x="32342" y="50291"/>
                </a:moveTo>
                <a:lnTo>
                  <a:pt x="31580" y="42671"/>
                </a:lnTo>
                <a:lnTo>
                  <a:pt x="30818" y="35813"/>
                </a:lnTo>
                <a:lnTo>
                  <a:pt x="24722" y="31241"/>
                </a:lnTo>
                <a:lnTo>
                  <a:pt x="17102" y="32003"/>
                </a:lnTo>
                <a:lnTo>
                  <a:pt x="10244" y="33527"/>
                </a:lnTo>
                <a:lnTo>
                  <a:pt x="5672" y="39623"/>
                </a:lnTo>
                <a:lnTo>
                  <a:pt x="7196" y="53339"/>
                </a:lnTo>
                <a:lnTo>
                  <a:pt x="14054" y="58673"/>
                </a:lnTo>
                <a:lnTo>
                  <a:pt x="20912" y="57149"/>
                </a:lnTo>
                <a:lnTo>
                  <a:pt x="27770" y="56387"/>
                </a:lnTo>
                <a:lnTo>
                  <a:pt x="32342" y="50291"/>
                </a:lnTo>
                <a:close/>
              </a:path>
              <a:path w="163829" h="963929">
                <a:moveTo>
                  <a:pt x="39962" y="100583"/>
                </a:moveTo>
                <a:lnTo>
                  <a:pt x="39200" y="92963"/>
                </a:lnTo>
                <a:lnTo>
                  <a:pt x="37676" y="86105"/>
                </a:lnTo>
                <a:lnTo>
                  <a:pt x="31580" y="81533"/>
                </a:lnTo>
                <a:lnTo>
                  <a:pt x="24722" y="82295"/>
                </a:lnTo>
                <a:lnTo>
                  <a:pt x="17864" y="83819"/>
                </a:lnTo>
                <a:lnTo>
                  <a:pt x="12530" y="89915"/>
                </a:lnTo>
                <a:lnTo>
                  <a:pt x="14054" y="96773"/>
                </a:lnTo>
                <a:lnTo>
                  <a:pt x="14816" y="103631"/>
                </a:lnTo>
                <a:lnTo>
                  <a:pt x="20912" y="108965"/>
                </a:lnTo>
                <a:lnTo>
                  <a:pt x="28532" y="107441"/>
                </a:lnTo>
                <a:lnTo>
                  <a:pt x="35390" y="106679"/>
                </a:lnTo>
                <a:lnTo>
                  <a:pt x="39962" y="100583"/>
                </a:lnTo>
                <a:close/>
              </a:path>
              <a:path w="163829" h="963929">
                <a:moveTo>
                  <a:pt x="47582" y="150875"/>
                </a:moveTo>
                <a:lnTo>
                  <a:pt x="46058" y="143255"/>
                </a:lnTo>
                <a:lnTo>
                  <a:pt x="45296" y="136397"/>
                </a:lnTo>
                <a:lnTo>
                  <a:pt x="39200" y="131825"/>
                </a:lnTo>
                <a:lnTo>
                  <a:pt x="31580" y="132587"/>
                </a:lnTo>
                <a:lnTo>
                  <a:pt x="24722" y="134111"/>
                </a:lnTo>
                <a:lnTo>
                  <a:pt x="20150" y="140207"/>
                </a:lnTo>
                <a:lnTo>
                  <a:pt x="20912" y="147065"/>
                </a:lnTo>
                <a:lnTo>
                  <a:pt x="22436" y="153923"/>
                </a:lnTo>
                <a:lnTo>
                  <a:pt x="28532" y="159257"/>
                </a:lnTo>
                <a:lnTo>
                  <a:pt x="35390" y="157733"/>
                </a:lnTo>
                <a:lnTo>
                  <a:pt x="42248" y="156971"/>
                </a:lnTo>
                <a:lnTo>
                  <a:pt x="47582" y="150875"/>
                </a:lnTo>
                <a:close/>
              </a:path>
              <a:path w="163829" h="963929">
                <a:moveTo>
                  <a:pt x="54440" y="201167"/>
                </a:moveTo>
                <a:lnTo>
                  <a:pt x="53678" y="194309"/>
                </a:lnTo>
                <a:lnTo>
                  <a:pt x="53678" y="193547"/>
                </a:lnTo>
                <a:lnTo>
                  <a:pt x="52916" y="186689"/>
                </a:lnTo>
                <a:lnTo>
                  <a:pt x="46058" y="182117"/>
                </a:lnTo>
                <a:lnTo>
                  <a:pt x="39200" y="182879"/>
                </a:lnTo>
                <a:lnTo>
                  <a:pt x="32342" y="184403"/>
                </a:lnTo>
                <a:lnTo>
                  <a:pt x="27770" y="190499"/>
                </a:lnTo>
                <a:lnTo>
                  <a:pt x="29294" y="204215"/>
                </a:lnTo>
                <a:lnTo>
                  <a:pt x="35390" y="209549"/>
                </a:lnTo>
                <a:lnTo>
                  <a:pt x="43010" y="208025"/>
                </a:lnTo>
                <a:lnTo>
                  <a:pt x="49868" y="207263"/>
                </a:lnTo>
                <a:lnTo>
                  <a:pt x="54440" y="201167"/>
                </a:lnTo>
                <a:close/>
              </a:path>
              <a:path w="163829" h="963929">
                <a:moveTo>
                  <a:pt x="62060" y="251459"/>
                </a:moveTo>
                <a:lnTo>
                  <a:pt x="60536" y="244601"/>
                </a:lnTo>
                <a:lnTo>
                  <a:pt x="60536" y="243839"/>
                </a:lnTo>
                <a:lnTo>
                  <a:pt x="59774" y="236981"/>
                </a:lnTo>
                <a:lnTo>
                  <a:pt x="53678" y="232409"/>
                </a:lnTo>
                <a:lnTo>
                  <a:pt x="46820" y="233171"/>
                </a:lnTo>
                <a:lnTo>
                  <a:pt x="39200" y="234695"/>
                </a:lnTo>
                <a:lnTo>
                  <a:pt x="34628" y="240791"/>
                </a:lnTo>
                <a:lnTo>
                  <a:pt x="35390" y="247649"/>
                </a:lnTo>
                <a:lnTo>
                  <a:pt x="36914" y="254507"/>
                </a:lnTo>
                <a:lnTo>
                  <a:pt x="43010" y="259841"/>
                </a:lnTo>
                <a:lnTo>
                  <a:pt x="49868" y="258317"/>
                </a:lnTo>
                <a:lnTo>
                  <a:pt x="56726" y="257555"/>
                </a:lnTo>
                <a:lnTo>
                  <a:pt x="62060" y="251459"/>
                </a:lnTo>
                <a:close/>
              </a:path>
              <a:path w="163829" h="963929">
                <a:moveTo>
                  <a:pt x="68918" y="301751"/>
                </a:moveTo>
                <a:lnTo>
                  <a:pt x="68156" y="294893"/>
                </a:lnTo>
                <a:lnTo>
                  <a:pt x="67394" y="287273"/>
                </a:lnTo>
                <a:lnTo>
                  <a:pt x="60536" y="282701"/>
                </a:lnTo>
                <a:lnTo>
                  <a:pt x="53678" y="283463"/>
                </a:lnTo>
                <a:lnTo>
                  <a:pt x="46820" y="284987"/>
                </a:lnTo>
                <a:lnTo>
                  <a:pt x="42248" y="291083"/>
                </a:lnTo>
                <a:lnTo>
                  <a:pt x="43772" y="304799"/>
                </a:lnTo>
                <a:lnTo>
                  <a:pt x="50630" y="310133"/>
                </a:lnTo>
                <a:lnTo>
                  <a:pt x="57488" y="308609"/>
                </a:lnTo>
                <a:lnTo>
                  <a:pt x="64346" y="307847"/>
                </a:lnTo>
                <a:lnTo>
                  <a:pt x="68918" y="301751"/>
                </a:lnTo>
                <a:close/>
              </a:path>
              <a:path w="163829" h="963929">
                <a:moveTo>
                  <a:pt x="76538" y="352043"/>
                </a:moveTo>
                <a:lnTo>
                  <a:pt x="75014" y="345185"/>
                </a:lnTo>
                <a:lnTo>
                  <a:pt x="74252" y="337565"/>
                </a:lnTo>
                <a:lnTo>
                  <a:pt x="68156" y="332993"/>
                </a:lnTo>
                <a:lnTo>
                  <a:pt x="61298" y="333755"/>
                </a:lnTo>
                <a:lnTo>
                  <a:pt x="53678" y="335279"/>
                </a:lnTo>
                <a:lnTo>
                  <a:pt x="49106" y="341375"/>
                </a:lnTo>
                <a:lnTo>
                  <a:pt x="49868" y="348233"/>
                </a:lnTo>
                <a:lnTo>
                  <a:pt x="51392" y="355091"/>
                </a:lnTo>
                <a:lnTo>
                  <a:pt x="57488" y="360425"/>
                </a:lnTo>
                <a:lnTo>
                  <a:pt x="64346" y="358901"/>
                </a:lnTo>
                <a:lnTo>
                  <a:pt x="71204" y="358139"/>
                </a:lnTo>
                <a:lnTo>
                  <a:pt x="76538" y="352043"/>
                </a:lnTo>
                <a:close/>
              </a:path>
              <a:path w="163829" h="963929">
                <a:moveTo>
                  <a:pt x="83396" y="402335"/>
                </a:moveTo>
                <a:lnTo>
                  <a:pt x="82634" y="395477"/>
                </a:lnTo>
                <a:lnTo>
                  <a:pt x="81872" y="387857"/>
                </a:lnTo>
                <a:lnTo>
                  <a:pt x="75014" y="383285"/>
                </a:lnTo>
                <a:lnTo>
                  <a:pt x="68156" y="384047"/>
                </a:lnTo>
                <a:lnTo>
                  <a:pt x="61298" y="385571"/>
                </a:lnTo>
                <a:lnTo>
                  <a:pt x="56726" y="391667"/>
                </a:lnTo>
                <a:lnTo>
                  <a:pt x="58250" y="405383"/>
                </a:lnTo>
                <a:lnTo>
                  <a:pt x="65108" y="410717"/>
                </a:lnTo>
                <a:lnTo>
                  <a:pt x="71966" y="409193"/>
                </a:lnTo>
                <a:lnTo>
                  <a:pt x="78824" y="408431"/>
                </a:lnTo>
                <a:lnTo>
                  <a:pt x="83396" y="402335"/>
                </a:lnTo>
                <a:close/>
              </a:path>
              <a:path w="163829" h="963929">
                <a:moveTo>
                  <a:pt x="91016" y="452627"/>
                </a:moveTo>
                <a:lnTo>
                  <a:pt x="89492" y="445769"/>
                </a:lnTo>
                <a:lnTo>
                  <a:pt x="88730" y="438149"/>
                </a:lnTo>
                <a:lnTo>
                  <a:pt x="82634" y="433577"/>
                </a:lnTo>
                <a:lnTo>
                  <a:pt x="75776" y="434339"/>
                </a:lnTo>
                <a:lnTo>
                  <a:pt x="68918" y="435863"/>
                </a:lnTo>
                <a:lnTo>
                  <a:pt x="63584" y="441959"/>
                </a:lnTo>
                <a:lnTo>
                  <a:pt x="64346" y="448817"/>
                </a:lnTo>
                <a:lnTo>
                  <a:pt x="65870" y="455675"/>
                </a:lnTo>
                <a:lnTo>
                  <a:pt x="71966" y="461009"/>
                </a:lnTo>
                <a:lnTo>
                  <a:pt x="78824" y="459485"/>
                </a:lnTo>
                <a:lnTo>
                  <a:pt x="85682" y="458723"/>
                </a:lnTo>
                <a:lnTo>
                  <a:pt x="91016" y="452627"/>
                </a:lnTo>
                <a:close/>
              </a:path>
              <a:path w="163829" h="963929">
                <a:moveTo>
                  <a:pt x="97874" y="502919"/>
                </a:moveTo>
                <a:lnTo>
                  <a:pt x="97112" y="496061"/>
                </a:lnTo>
                <a:lnTo>
                  <a:pt x="96350" y="488441"/>
                </a:lnTo>
                <a:lnTo>
                  <a:pt x="89492" y="483869"/>
                </a:lnTo>
                <a:lnTo>
                  <a:pt x="82634" y="484631"/>
                </a:lnTo>
                <a:lnTo>
                  <a:pt x="75776" y="486155"/>
                </a:lnTo>
                <a:lnTo>
                  <a:pt x="71204" y="492251"/>
                </a:lnTo>
                <a:lnTo>
                  <a:pt x="72728" y="505967"/>
                </a:lnTo>
                <a:lnTo>
                  <a:pt x="79586" y="511301"/>
                </a:lnTo>
                <a:lnTo>
                  <a:pt x="86444" y="509777"/>
                </a:lnTo>
                <a:lnTo>
                  <a:pt x="93302" y="509015"/>
                </a:lnTo>
                <a:lnTo>
                  <a:pt x="97874" y="502919"/>
                </a:lnTo>
                <a:close/>
              </a:path>
              <a:path w="163829" h="963929">
                <a:moveTo>
                  <a:pt x="105494" y="553211"/>
                </a:moveTo>
                <a:lnTo>
                  <a:pt x="104732" y="546353"/>
                </a:lnTo>
                <a:lnTo>
                  <a:pt x="103208" y="538733"/>
                </a:lnTo>
                <a:lnTo>
                  <a:pt x="97112" y="534161"/>
                </a:lnTo>
                <a:lnTo>
                  <a:pt x="90254" y="534923"/>
                </a:lnTo>
                <a:lnTo>
                  <a:pt x="83396" y="536447"/>
                </a:lnTo>
                <a:lnTo>
                  <a:pt x="78062" y="542543"/>
                </a:lnTo>
                <a:lnTo>
                  <a:pt x="79586" y="549401"/>
                </a:lnTo>
                <a:lnTo>
                  <a:pt x="80348" y="556259"/>
                </a:lnTo>
                <a:lnTo>
                  <a:pt x="86444" y="561593"/>
                </a:lnTo>
                <a:lnTo>
                  <a:pt x="93302" y="560069"/>
                </a:lnTo>
                <a:lnTo>
                  <a:pt x="100160" y="559307"/>
                </a:lnTo>
                <a:lnTo>
                  <a:pt x="105494" y="553211"/>
                </a:lnTo>
                <a:close/>
              </a:path>
              <a:path w="163829" h="963929">
                <a:moveTo>
                  <a:pt x="112352" y="603503"/>
                </a:moveTo>
                <a:lnTo>
                  <a:pt x="111590" y="596645"/>
                </a:lnTo>
                <a:lnTo>
                  <a:pt x="110828" y="589025"/>
                </a:lnTo>
                <a:lnTo>
                  <a:pt x="103970" y="584453"/>
                </a:lnTo>
                <a:lnTo>
                  <a:pt x="97112" y="585215"/>
                </a:lnTo>
                <a:lnTo>
                  <a:pt x="90254" y="586739"/>
                </a:lnTo>
                <a:lnTo>
                  <a:pt x="85682" y="592835"/>
                </a:lnTo>
                <a:lnTo>
                  <a:pt x="87206" y="606551"/>
                </a:lnTo>
                <a:lnTo>
                  <a:pt x="94064" y="611885"/>
                </a:lnTo>
                <a:lnTo>
                  <a:pt x="100922" y="610361"/>
                </a:lnTo>
                <a:lnTo>
                  <a:pt x="107780" y="609599"/>
                </a:lnTo>
                <a:lnTo>
                  <a:pt x="112352" y="603503"/>
                </a:lnTo>
                <a:close/>
              </a:path>
              <a:path w="163829" h="963929">
                <a:moveTo>
                  <a:pt x="119972" y="653795"/>
                </a:moveTo>
                <a:lnTo>
                  <a:pt x="119210" y="646937"/>
                </a:lnTo>
                <a:lnTo>
                  <a:pt x="117686" y="640079"/>
                </a:lnTo>
                <a:lnTo>
                  <a:pt x="111590" y="634745"/>
                </a:lnTo>
                <a:lnTo>
                  <a:pt x="104732" y="635507"/>
                </a:lnTo>
                <a:lnTo>
                  <a:pt x="97874" y="637031"/>
                </a:lnTo>
                <a:lnTo>
                  <a:pt x="92540" y="643127"/>
                </a:lnTo>
                <a:lnTo>
                  <a:pt x="94064" y="649985"/>
                </a:lnTo>
                <a:lnTo>
                  <a:pt x="94826" y="656843"/>
                </a:lnTo>
                <a:lnTo>
                  <a:pt x="100922" y="662177"/>
                </a:lnTo>
                <a:lnTo>
                  <a:pt x="107780" y="660653"/>
                </a:lnTo>
                <a:lnTo>
                  <a:pt x="115400" y="659891"/>
                </a:lnTo>
                <a:lnTo>
                  <a:pt x="119972" y="653795"/>
                </a:lnTo>
                <a:close/>
              </a:path>
              <a:path w="163829" h="963929">
                <a:moveTo>
                  <a:pt x="126830" y="704087"/>
                </a:moveTo>
                <a:lnTo>
                  <a:pt x="125306" y="690371"/>
                </a:lnTo>
                <a:lnTo>
                  <a:pt x="118448" y="685037"/>
                </a:lnTo>
                <a:lnTo>
                  <a:pt x="111590" y="685799"/>
                </a:lnTo>
                <a:lnTo>
                  <a:pt x="104732" y="687323"/>
                </a:lnTo>
                <a:lnTo>
                  <a:pt x="100160" y="693419"/>
                </a:lnTo>
                <a:lnTo>
                  <a:pt x="101684" y="707135"/>
                </a:lnTo>
                <a:lnTo>
                  <a:pt x="108542" y="712469"/>
                </a:lnTo>
                <a:lnTo>
                  <a:pt x="115400" y="710945"/>
                </a:lnTo>
                <a:lnTo>
                  <a:pt x="122258" y="710183"/>
                </a:lnTo>
                <a:lnTo>
                  <a:pt x="126830" y="704087"/>
                </a:lnTo>
                <a:close/>
              </a:path>
              <a:path w="163829" h="963929">
                <a:moveTo>
                  <a:pt x="134450" y="754379"/>
                </a:moveTo>
                <a:lnTo>
                  <a:pt x="133688" y="747521"/>
                </a:lnTo>
                <a:lnTo>
                  <a:pt x="132164" y="740663"/>
                </a:lnTo>
                <a:lnTo>
                  <a:pt x="126068" y="735329"/>
                </a:lnTo>
                <a:lnTo>
                  <a:pt x="119210" y="736091"/>
                </a:lnTo>
                <a:lnTo>
                  <a:pt x="112352" y="737615"/>
                </a:lnTo>
                <a:lnTo>
                  <a:pt x="107018" y="743711"/>
                </a:lnTo>
                <a:lnTo>
                  <a:pt x="108542" y="750569"/>
                </a:lnTo>
                <a:lnTo>
                  <a:pt x="109304" y="757427"/>
                </a:lnTo>
                <a:lnTo>
                  <a:pt x="115400" y="762761"/>
                </a:lnTo>
                <a:lnTo>
                  <a:pt x="122258" y="761237"/>
                </a:lnTo>
                <a:lnTo>
                  <a:pt x="129878" y="760475"/>
                </a:lnTo>
                <a:lnTo>
                  <a:pt x="134450" y="754379"/>
                </a:lnTo>
                <a:close/>
              </a:path>
              <a:path w="163829" h="963929">
                <a:moveTo>
                  <a:pt x="141308" y="804671"/>
                </a:moveTo>
                <a:lnTo>
                  <a:pt x="139784" y="790955"/>
                </a:lnTo>
                <a:lnTo>
                  <a:pt x="132926" y="785621"/>
                </a:lnTo>
                <a:lnTo>
                  <a:pt x="126068" y="786383"/>
                </a:lnTo>
                <a:lnTo>
                  <a:pt x="119210" y="787907"/>
                </a:lnTo>
                <a:lnTo>
                  <a:pt x="114638" y="794003"/>
                </a:lnTo>
                <a:lnTo>
                  <a:pt x="116162" y="807719"/>
                </a:lnTo>
                <a:lnTo>
                  <a:pt x="123020" y="813053"/>
                </a:lnTo>
                <a:lnTo>
                  <a:pt x="129878" y="812291"/>
                </a:lnTo>
                <a:lnTo>
                  <a:pt x="136736" y="810767"/>
                </a:lnTo>
                <a:lnTo>
                  <a:pt x="141308" y="804671"/>
                </a:lnTo>
                <a:close/>
              </a:path>
              <a:path w="163829" h="963929">
                <a:moveTo>
                  <a:pt x="148928" y="854963"/>
                </a:moveTo>
                <a:lnTo>
                  <a:pt x="148166" y="848105"/>
                </a:lnTo>
                <a:lnTo>
                  <a:pt x="146642" y="841247"/>
                </a:lnTo>
                <a:lnTo>
                  <a:pt x="140546" y="835913"/>
                </a:lnTo>
                <a:lnTo>
                  <a:pt x="133688" y="836675"/>
                </a:lnTo>
                <a:lnTo>
                  <a:pt x="126830" y="838199"/>
                </a:lnTo>
                <a:lnTo>
                  <a:pt x="121496" y="844295"/>
                </a:lnTo>
                <a:lnTo>
                  <a:pt x="123020" y="851153"/>
                </a:lnTo>
                <a:lnTo>
                  <a:pt x="123782" y="858011"/>
                </a:lnTo>
                <a:lnTo>
                  <a:pt x="129878" y="863345"/>
                </a:lnTo>
                <a:lnTo>
                  <a:pt x="137498" y="862583"/>
                </a:lnTo>
                <a:lnTo>
                  <a:pt x="144356" y="861059"/>
                </a:lnTo>
                <a:lnTo>
                  <a:pt x="148928" y="854963"/>
                </a:lnTo>
                <a:close/>
              </a:path>
              <a:path w="163829" h="963929">
                <a:moveTo>
                  <a:pt x="156548" y="905255"/>
                </a:moveTo>
                <a:lnTo>
                  <a:pt x="155024" y="898397"/>
                </a:lnTo>
                <a:lnTo>
                  <a:pt x="154262" y="891539"/>
                </a:lnTo>
                <a:lnTo>
                  <a:pt x="148166" y="886205"/>
                </a:lnTo>
                <a:lnTo>
                  <a:pt x="140546" y="887729"/>
                </a:lnTo>
                <a:lnTo>
                  <a:pt x="133688" y="888491"/>
                </a:lnTo>
                <a:lnTo>
                  <a:pt x="129116" y="894587"/>
                </a:lnTo>
                <a:lnTo>
                  <a:pt x="129878" y="901445"/>
                </a:lnTo>
                <a:lnTo>
                  <a:pt x="131402" y="908303"/>
                </a:lnTo>
                <a:lnTo>
                  <a:pt x="137498" y="913637"/>
                </a:lnTo>
                <a:lnTo>
                  <a:pt x="144356" y="912875"/>
                </a:lnTo>
                <a:lnTo>
                  <a:pt x="151214" y="911351"/>
                </a:lnTo>
                <a:lnTo>
                  <a:pt x="156548" y="905255"/>
                </a:lnTo>
                <a:close/>
              </a:path>
              <a:path w="163829" h="963929">
                <a:moveTo>
                  <a:pt x="163406" y="955547"/>
                </a:moveTo>
                <a:lnTo>
                  <a:pt x="162644" y="948689"/>
                </a:lnTo>
                <a:lnTo>
                  <a:pt x="161120" y="941831"/>
                </a:lnTo>
                <a:lnTo>
                  <a:pt x="155024" y="936497"/>
                </a:lnTo>
                <a:lnTo>
                  <a:pt x="148166" y="938021"/>
                </a:lnTo>
                <a:lnTo>
                  <a:pt x="141308" y="938783"/>
                </a:lnTo>
                <a:lnTo>
                  <a:pt x="135974" y="944879"/>
                </a:lnTo>
                <a:lnTo>
                  <a:pt x="137498" y="951737"/>
                </a:lnTo>
                <a:lnTo>
                  <a:pt x="138260" y="958595"/>
                </a:lnTo>
                <a:lnTo>
                  <a:pt x="144356" y="963929"/>
                </a:lnTo>
                <a:lnTo>
                  <a:pt x="151976" y="963167"/>
                </a:lnTo>
                <a:lnTo>
                  <a:pt x="158834" y="961643"/>
                </a:lnTo>
                <a:lnTo>
                  <a:pt x="163406" y="955547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284022" y="3851573"/>
            <a:ext cx="1766607" cy="0"/>
          </a:xfrm>
          <a:custGeom>
            <a:avLst/>
            <a:gdLst/>
            <a:ahLst/>
            <a:cxnLst/>
            <a:rect l="l" t="t" r="r" b="b"/>
            <a:pathLst>
              <a:path w="2002154">
                <a:moveTo>
                  <a:pt x="0" y="0"/>
                </a:moveTo>
                <a:lnTo>
                  <a:pt x="2001774" y="0"/>
                </a:lnTo>
              </a:path>
            </a:pathLst>
          </a:custGeom>
          <a:ln w="175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080972" y="2994659"/>
            <a:ext cx="1992966" cy="210671"/>
          </a:xfrm>
          <a:custGeom>
            <a:avLst/>
            <a:gdLst/>
            <a:ahLst/>
            <a:cxnLst/>
            <a:rect l="l" t="t" r="r" b="b"/>
            <a:pathLst>
              <a:path w="2258695" h="238760">
                <a:moveTo>
                  <a:pt x="0" y="0"/>
                </a:moveTo>
                <a:lnTo>
                  <a:pt x="0" y="238506"/>
                </a:lnTo>
                <a:lnTo>
                  <a:pt x="2258567" y="238505"/>
                </a:lnTo>
                <a:lnTo>
                  <a:pt x="2258567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37883" y="403412"/>
            <a:ext cx="8068235" cy="2823386"/>
          </a:xfrm>
          <a:prstGeom prst="rect">
            <a:avLst/>
          </a:prstGeom>
        </p:spPr>
        <p:txBody>
          <a:bodyPr vert="horz" wrap="square" lIns="0" tIns="3922" rIns="0" bIns="0" rtlCol="0">
            <a:spAutoFit/>
          </a:bodyPr>
          <a:lstStyle/>
          <a:p>
            <a:pPr fontAlgn="auto">
              <a:spcBef>
                <a:spcPts val="31"/>
              </a:spcBef>
              <a:spcAft>
                <a:spcPts val="0"/>
              </a:spcAft>
            </a:pPr>
            <a:endParaRPr sz="3177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377658" fontAlgn="auto">
              <a:spcBef>
                <a:spcPts val="0"/>
              </a:spcBef>
              <a:spcAft>
                <a:spcPts val="0"/>
              </a:spcAft>
            </a:pPr>
            <a:r>
              <a:rPr sz="3530" b="1" spc="-4" dirty="0">
                <a:solidFill>
                  <a:srgbClr val="FFFF00"/>
                </a:solidFill>
                <a:latin typeface="Arial"/>
                <a:cs typeface="Arial"/>
              </a:rPr>
              <a:t>Normal anatomy</a:t>
            </a:r>
            <a:r>
              <a:rPr sz="3530" b="1" spc="-66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530" b="1" spc="-4" dirty="0">
                <a:solidFill>
                  <a:srgbClr val="FFFF00"/>
                </a:solidFill>
                <a:latin typeface="Arial"/>
                <a:cs typeface="Arial"/>
              </a:rPr>
              <a:t>(nonpressurized)</a:t>
            </a:r>
            <a:endParaRPr sz="3530">
              <a:solidFill>
                <a:prstClr val="black"/>
              </a:solidFill>
              <a:latin typeface="Arial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sz="353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049487" algn="ctr" fontAlgn="auto">
              <a:spcBef>
                <a:spcPts val="2502"/>
              </a:spcBef>
              <a:spcAft>
                <a:spcPts val="0"/>
              </a:spcAft>
            </a:pPr>
            <a:r>
              <a:rPr sz="1765" dirty="0">
                <a:solidFill>
                  <a:prstClr val="black"/>
                </a:solidFill>
                <a:latin typeface="Cambria"/>
                <a:cs typeface="Cambria"/>
              </a:rPr>
              <a:t>ST</a:t>
            </a:r>
            <a:r>
              <a:rPr sz="1765" spc="-40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765" spc="-75" dirty="0">
                <a:solidFill>
                  <a:prstClr val="black"/>
                </a:solidFill>
                <a:latin typeface="Cambria"/>
                <a:cs typeface="Cambria"/>
              </a:rPr>
              <a:t>junction</a:t>
            </a:r>
            <a:endParaRPr sz="1765">
              <a:solidFill>
                <a:prstClr val="black"/>
              </a:solidFill>
              <a:latin typeface="Cambria"/>
              <a:cs typeface="Cambria"/>
            </a:endParaRPr>
          </a:p>
          <a:p>
            <a:pPr fontAlgn="auto">
              <a:spcBef>
                <a:spcPts val="44"/>
              </a:spcBef>
              <a:spcAft>
                <a:spcPts val="0"/>
              </a:spcAft>
            </a:pPr>
            <a:endParaRPr sz="2471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4858569" fontAlgn="auto">
              <a:spcBef>
                <a:spcPts val="0"/>
              </a:spcBef>
              <a:spcAft>
                <a:spcPts val="0"/>
              </a:spcAft>
            </a:pPr>
            <a:r>
              <a:rPr sz="1765" spc="-101" dirty="0">
                <a:solidFill>
                  <a:prstClr val="black"/>
                </a:solidFill>
                <a:latin typeface="Cambria"/>
                <a:cs typeface="Cambria"/>
              </a:rPr>
              <a:t>Valsalva</a:t>
            </a:r>
            <a:r>
              <a:rPr sz="1765" spc="-13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765" spc="-115" dirty="0">
                <a:solidFill>
                  <a:prstClr val="black"/>
                </a:solidFill>
                <a:latin typeface="Cambria"/>
                <a:cs typeface="Cambria"/>
              </a:rPr>
              <a:t>sinuses</a:t>
            </a:r>
            <a:endParaRPr sz="1765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37883" y="3858633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608729" y="3859305"/>
            <a:ext cx="3367144" cy="8639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468669" y="4091268"/>
            <a:ext cx="1378324" cy="415738"/>
          </a:xfrm>
          <a:custGeom>
            <a:avLst/>
            <a:gdLst/>
            <a:ahLst/>
            <a:cxnLst/>
            <a:rect l="l" t="t" r="r" b="b"/>
            <a:pathLst>
              <a:path w="1562100" h="471170">
                <a:moveTo>
                  <a:pt x="159330" y="360464"/>
                </a:moveTo>
                <a:lnTo>
                  <a:pt x="145541" y="304800"/>
                </a:lnTo>
                <a:lnTo>
                  <a:pt x="0" y="429006"/>
                </a:lnTo>
                <a:lnTo>
                  <a:pt x="131825" y="458599"/>
                </a:lnTo>
                <a:lnTo>
                  <a:pt x="131825" y="367284"/>
                </a:lnTo>
                <a:lnTo>
                  <a:pt x="159330" y="360464"/>
                </a:lnTo>
                <a:close/>
              </a:path>
              <a:path w="1562100" h="471170">
                <a:moveTo>
                  <a:pt x="173105" y="416076"/>
                </a:moveTo>
                <a:lnTo>
                  <a:pt x="159330" y="360464"/>
                </a:lnTo>
                <a:lnTo>
                  <a:pt x="131825" y="367284"/>
                </a:lnTo>
                <a:lnTo>
                  <a:pt x="145541" y="422910"/>
                </a:lnTo>
                <a:lnTo>
                  <a:pt x="173105" y="416076"/>
                </a:lnTo>
                <a:close/>
              </a:path>
              <a:path w="1562100" h="471170">
                <a:moveTo>
                  <a:pt x="186689" y="470916"/>
                </a:moveTo>
                <a:lnTo>
                  <a:pt x="173105" y="416076"/>
                </a:lnTo>
                <a:lnTo>
                  <a:pt x="145541" y="422910"/>
                </a:lnTo>
                <a:lnTo>
                  <a:pt x="131825" y="367284"/>
                </a:lnTo>
                <a:lnTo>
                  <a:pt x="131825" y="458599"/>
                </a:lnTo>
                <a:lnTo>
                  <a:pt x="186689" y="470916"/>
                </a:lnTo>
                <a:close/>
              </a:path>
              <a:path w="1562100" h="471170">
                <a:moveTo>
                  <a:pt x="1402229" y="111346"/>
                </a:moveTo>
                <a:lnTo>
                  <a:pt x="1388454" y="55735"/>
                </a:lnTo>
                <a:lnTo>
                  <a:pt x="159330" y="360464"/>
                </a:lnTo>
                <a:lnTo>
                  <a:pt x="173105" y="416076"/>
                </a:lnTo>
                <a:lnTo>
                  <a:pt x="1402229" y="111346"/>
                </a:lnTo>
                <a:close/>
              </a:path>
              <a:path w="1562100" h="471170">
                <a:moveTo>
                  <a:pt x="1562100" y="41910"/>
                </a:moveTo>
                <a:lnTo>
                  <a:pt x="1374648" y="0"/>
                </a:lnTo>
                <a:lnTo>
                  <a:pt x="1388454" y="55735"/>
                </a:lnTo>
                <a:lnTo>
                  <a:pt x="1416558" y="48768"/>
                </a:lnTo>
                <a:lnTo>
                  <a:pt x="1430273" y="104394"/>
                </a:lnTo>
                <a:lnTo>
                  <a:pt x="1430273" y="153824"/>
                </a:lnTo>
                <a:lnTo>
                  <a:pt x="1562100" y="41910"/>
                </a:lnTo>
                <a:close/>
              </a:path>
              <a:path w="1562100" h="471170">
                <a:moveTo>
                  <a:pt x="1430273" y="104394"/>
                </a:moveTo>
                <a:lnTo>
                  <a:pt x="1416558" y="48768"/>
                </a:lnTo>
                <a:lnTo>
                  <a:pt x="1388454" y="55735"/>
                </a:lnTo>
                <a:lnTo>
                  <a:pt x="1402229" y="111346"/>
                </a:lnTo>
                <a:lnTo>
                  <a:pt x="1430273" y="104394"/>
                </a:lnTo>
                <a:close/>
              </a:path>
              <a:path w="1562100" h="471170">
                <a:moveTo>
                  <a:pt x="1430273" y="153824"/>
                </a:moveTo>
                <a:lnTo>
                  <a:pt x="1430273" y="104394"/>
                </a:lnTo>
                <a:lnTo>
                  <a:pt x="1402229" y="111346"/>
                </a:lnTo>
                <a:lnTo>
                  <a:pt x="1415795" y="166116"/>
                </a:lnTo>
                <a:lnTo>
                  <a:pt x="1430273" y="153824"/>
                </a:lnTo>
                <a:close/>
              </a:path>
            </a:pathLst>
          </a:custGeom>
          <a:solidFill>
            <a:srgbClr val="003399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760931" y="3859305"/>
            <a:ext cx="76200" cy="125506"/>
          </a:xfrm>
          <a:custGeom>
            <a:avLst/>
            <a:gdLst/>
            <a:ahLst/>
            <a:cxnLst/>
            <a:rect l="l" t="t" r="r" b="b"/>
            <a:pathLst>
              <a:path w="86360" h="142239">
                <a:moveTo>
                  <a:pt x="86105" y="128015"/>
                </a:moveTo>
                <a:lnTo>
                  <a:pt x="83819" y="121919"/>
                </a:lnTo>
                <a:lnTo>
                  <a:pt x="80771" y="115061"/>
                </a:lnTo>
                <a:lnTo>
                  <a:pt x="73151" y="112775"/>
                </a:lnTo>
                <a:lnTo>
                  <a:pt x="66293" y="115823"/>
                </a:lnTo>
                <a:lnTo>
                  <a:pt x="60197" y="118871"/>
                </a:lnTo>
                <a:lnTo>
                  <a:pt x="57149" y="125729"/>
                </a:lnTo>
                <a:lnTo>
                  <a:pt x="60197" y="132587"/>
                </a:lnTo>
                <a:lnTo>
                  <a:pt x="63245" y="138683"/>
                </a:lnTo>
                <a:lnTo>
                  <a:pt x="70865" y="141731"/>
                </a:lnTo>
                <a:lnTo>
                  <a:pt x="77723" y="138683"/>
                </a:lnTo>
                <a:lnTo>
                  <a:pt x="83819" y="135635"/>
                </a:lnTo>
                <a:lnTo>
                  <a:pt x="86105" y="128015"/>
                </a:lnTo>
                <a:close/>
              </a:path>
              <a:path w="86360" h="142239">
                <a:moveTo>
                  <a:pt x="65531" y="81533"/>
                </a:moveTo>
                <a:lnTo>
                  <a:pt x="59435" y="69341"/>
                </a:lnTo>
                <a:lnTo>
                  <a:pt x="51815" y="66293"/>
                </a:lnTo>
                <a:lnTo>
                  <a:pt x="45719" y="69341"/>
                </a:lnTo>
                <a:lnTo>
                  <a:pt x="38861" y="72389"/>
                </a:lnTo>
                <a:lnTo>
                  <a:pt x="36575" y="80009"/>
                </a:lnTo>
                <a:lnTo>
                  <a:pt x="42671" y="92201"/>
                </a:lnTo>
                <a:lnTo>
                  <a:pt x="50291" y="95249"/>
                </a:lnTo>
                <a:lnTo>
                  <a:pt x="62483" y="89153"/>
                </a:lnTo>
                <a:lnTo>
                  <a:pt x="65531" y="81533"/>
                </a:lnTo>
                <a:close/>
              </a:path>
              <a:path w="86360" h="142239">
                <a:moveTo>
                  <a:pt x="44195" y="35813"/>
                </a:moveTo>
                <a:lnTo>
                  <a:pt x="41147" y="28955"/>
                </a:lnTo>
                <a:lnTo>
                  <a:pt x="38099" y="22859"/>
                </a:lnTo>
                <a:lnTo>
                  <a:pt x="30479" y="19811"/>
                </a:lnTo>
                <a:lnTo>
                  <a:pt x="18287" y="25907"/>
                </a:lnTo>
                <a:lnTo>
                  <a:pt x="15239" y="33527"/>
                </a:lnTo>
                <a:lnTo>
                  <a:pt x="18287" y="39623"/>
                </a:lnTo>
                <a:lnTo>
                  <a:pt x="18287" y="40385"/>
                </a:lnTo>
                <a:lnTo>
                  <a:pt x="21335" y="46481"/>
                </a:lnTo>
                <a:lnTo>
                  <a:pt x="28955" y="48767"/>
                </a:lnTo>
                <a:lnTo>
                  <a:pt x="35051" y="45719"/>
                </a:lnTo>
                <a:lnTo>
                  <a:pt x="41147" y="43433"/>
                </a:lnTo>
                <a:lnTo>
                  <a:pt x="44195" y="35813"/>
                </a:lnTo>
                <a:close/>
              </a:path>
              <a:path w="86360" h="142239">
                <a:moveTo>
                  <a:pt x="13715" y="0"/>
                </a:moveTo>
                <a:lnTo>
                  <a:pt x="0" y="0"/>
                </a:lnTo>
                <a:lnTo>
                  <a:pt x="7619" y="3047"/>
                </a:lnTo>
                <a:lnTo>
                  <a:pt x="13715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285789" y="3866030"/>
            <a:ext cx="94129" cy="512669"/>
          </a:xfrm>
          <a:custGeom>
            <a:avLst/>
            <a:gdLst/>
            <a:ahLst/>
            <a:cxnLst/>
            <a:rect l="l" t="t" r="r" b="b"/>
            <a:pathLst>
              <a:path w="106679" h="581025">
                <a:moveTo>
                  <a:pt x="27432" y="19050"/>
                </a:moveTo>
                <a:lnTo>
                  <a:pt x="25908" y="12192"/>
                </a:lnTo>
                <a:lnTo>
                  <a:pt x="25146" y="5334"/>
                </a:lnTo>
                <a:lnTo>
                  <a:pt x="19050" y="0"/>
                </a:lnTo>
                <a:lnTo>
                  <a:pt x="11430" y="1524"/>
                </a:lnTo>
                <a:lnTo>
                  <a:pt x="4572" y="2286"/>
                </a:lnTo>
                <a:lnTo>
                  <a:pt x="0" y="8382"/>
                </a:lnTo>
                <a:lnTo>
                  <a:pt x="762" y="15240"/>
                </a:lnTo>
                <a:lnTo>
                  <a:pt x="2286" y="22098"/>
                </a:lnTo>
                <a:lnTo>
                  <a:pt x="8382" y="27432"/>
                </a:lnTo>
                <a:lnTo>
                  <a:pt x="15240" y="26670"/>
                </a:lnTo>
                <a:lnTo>
                  <a:pt x="22098" y="25146"/>
                </a:lnTo>
                <a:lnTo>
                  <a:pt x="27432" y="19050"/>
                </a:lnTo>
                <a:close/>
              </a:path>
              <a:path w="106679" h="581025">
                <a:moveTo>
                  <a:pt x="34290" y="69342"/>
                </a:moveTo>
                <a:lnTo>
                  <a:pt x="32766" y="55626"/>
                </a:lnTo>
                <a:lnTo>
                  <a:pt x="25908" y="50292"/>
                </a:lnTo>
                <a:lnTo>
                  <a:pt x="19050" y="51816"/>
                </a:lnTo>
                <a:lnTo>
                  <a:pt x="12192" y="52578"/>
                </a:lnTo>
                <a:lnTo>
                  <a:pt x="7620" y="58674"/>
                </a:lnTo>
                <a:lnTo>
                  <a:pt x="8382" y="65532"/>
                </a:lnTo>
                <a:lnTo>
                  <a:pt x="9144" y="73152"/>
                </a:lnTo>
                <a:lnTo>
                  <a:pt x="16002" y="77724"/>
                </a:lnTo>
                <a:lnTo>
                  <a:pt x="22860" y="76962"/>
                </a:lnTo>
                <a:lnTo>
                  <a:pt x="29718" y="75438"/>
                </a:lnTo>
                <a:lnTo>
                  <a:pt x="34290" y="69342"/>
                </a:lnTo>
                <a:close/>
              </a:path>
              <a:path w="106679" h="581025">
                <a:moveTo>
                  <a:pt x="41910" y="119634"/>
                </a:moveTo>
                <a:lnTo>
                  <a:pt x="40386" y="112776"/>
                </a:lnTo>
                <a:lnTo>
                  <a:pt x="39624" y="105918"/>
                </a:lnTo>
                <a:lnTo>
                  <a:pt x="33528" y="100584"/>
                </a:lnTo>
                <a:lnTo>
                  <a:pt x="26670" y="102108"/>
                </a:lnTo>
                <a:lnTo>
                  <a:pt x="19050" y="102870"/>
                </a:lnTo>
                <a:lnTo>
                  <a:pt x="14478" y="108966"/>
                </a:lnTo>
                <a:lnTo>
                  <a:pt x="15240" y="115824"/>
                </a:lnTo>
                <a:lnTo>
                  <a:pt x="16764" y="123444"/>
                </a:lnTo>
                <a:lnTo>
                  <a:pt x="22860" y="128016"/>
                </a:lnTo>
                <a:lnTo>
                  <a:pt x="29718" y="127254"/>
                </a:lnTo>
                <a:lnTo>
                  <a:pt x="36576" y="125730"/>
                </a:lnTo>
                <a:lnTo>
                  <a:pt x="41910" y="119634"/>
                </a:lnTo>
                <a:close/>
              </a:path>
              <a:path w="106679" h="581025">
                <a:moveTo>
                  <a:pt x="48768" y="169926"/>
                </a:moveTo>
                <a:lnTo>
                  <a:pt x="47244" y="156210"/>
                </a:lnTo>
                <a:lnTo>
                  <a:pt x="40386" y="150876"/>
                </a:lnTo>
                <a:lnTo>
                  <a:pt x="33528" y="152400"/>
                </a:lnTo>
                <a:lnTo>
                  <a:pt x="26670" y="153162"/>
                </a:lnTo>
                <a:lnTo>
                  <a:pt x="22098" y="159258"/>
                </a:lnTo>
                <a:lnTo>
                  <a:pt x="22860" y="166116"/>
                </a:lnTo>
                <a:lnTo>
                  <a:pt x="23622" y="173736"/>
                </a:lnTo>
                <a:lnTo>
                  <a:pt x="30480" y="178308"/>
                </a:lnTo>
                <a:lnTo>
                  <a:pt x="37338" y="177546"/>
                </a:lnTo>
                <a:lnTo>
                  <a:pt x="44196" y="176022"/>
                </a:lnTo>
                <a:lnTo>
                  <a:pt x="48768" y="169926"/>
                </a:lnTo>
                <a:close/>
              </a:path>
              <a:path w="106679" h="581025">
                <a:moveTo>
                  <a:pt x="56388" y="220218"/>
                </a:moveTo>
                <a:lnTo>
                  <a:pt x="54864" y="213360"/>
                </a:lnTo>
                <a:lnTo>
                  <a:pt x="54102" y="206502"/>
                </a:lnTo>
                <a:lnTo>
                  <a:pt x="48006" y="201168"/>
                </a:lnTo>
                <a:lnTo>
                  <a:pt x="41148" y="202692"/>
                </a:lnTo>
                <a:lnTo>
                  <a:pt x="34290" y="203454"/>
                </a:lnTo>
                <a:lnTo>
                  <a:pt x="28956" y="209550"/>
                </a:lnTo>
                <a:lnTo>
                  <a:pt x="29718" y="216408"/>
                </a:lnTo>
                <a:lnTo>
                  <a:pt x="31242" y="224028"/>
                </a:lnTo>
                <a:lnTo>
                  <a:pt x="37338" y="228600"/>
                </a:lnTo>
                <a:lnTo>
                  <a:pt x="44196" y="227838"/>
                </a:lnTo>
                <a:lnTo>
                  <a:pt x="51054" y="226314"/>
                </a:lnTo>
                <a:lnTo>
                  <a:pt x="56388" y="220218"/>
                </a:lnTo>
                <a:close/>
              </a:path>
              <a:path w="106679" h="581025">
                <a:moveTo>
                  <a:pt x="63246" y="270510"/>
                </a:moveTo>
                <a:lnTo>
                  <a:pt x="61722" y="256794"/>
                </a:lnTo>
                <a:lnTo>
                  <a:pt x="54864" y="251460"/>
                </a:lnTo>
                <a:lnTo>
                  <a:pt x="48006" y="252984"/>
                </a:lnTo>
                <a:lnTo>
                  <a:pt x="41148" y="253746"/>
                </a:lnTo>
                <a:lnTo>
                  <a:pt x="36576" y="259842"/>
                </a:lnTo>
                <a:lnTo>
                  <a:pt x="37338" y="266700"/>
                </a:lnTo>
                <a:lnTo>
                  <a:pt x="38100" y="274320"/>
                </a:lnTo>
                <a:lnTo>
                  <a:pt x="44958" y="278892"/>
                </a:lnTo>
                <a:lnTo>
                  <a:pt x="51816" y="278130"/>
                </a:lnTo>
                <a:lnTo>
                  <a:pt x="58674" y="276606"/>
                </a:lnTo>
                <a:lnTo>
                  <a:pt x="63246" y="270510"/>
                </a:lnTo>
                <a:close/>
              </a:path>
              <a:path w="106679" h="581025">
                <a:moveTo>
                  <a:pt x="70866" y="320802"/>
                </a:moveTo>
                <a:lnTo>
                  <a:pt x="70104" y="313944"/>
                </a:lnTo>
                <a:lnTo>
                  <a:pt x="68580" y="307086"/>
                </a:lnTo>
                <a:lnTo>
                  <a:pt x="62484" y="301752"/>
                </a:lnTo>
                <a:lnTo>
                  <a:pt x="55626" y="303276"/>
                </a:lnTo>
                <a:lnTo>
                  <a:pt x="48768" y="304038"/>
                </a:lnTo>
                <a:lnTo>
                  <a:pt x="43434" y="310134"/>
                </a:lnTo>
                <a:lnTo>
                  <a:pt x="44196" y="316992"/>
                </a:lnTo>
                <a:lnTo>
                  <a:pt x="45720" y="324612"/>
                </a:lnTo>
                <a:lnTo>
                  <a:pt x="51816" y="329184"/>
                </a:lnTo>
                <a:lnTo>
                  <a:pt x="58674" y="328422"/>
                </a:lnTo>
                <a:lnTo>
                  <a:pt x="65532" y="326898"/>
                </a:lnTo>
                <a:lnTo>
                  <a:pt x="70866" y="320802"/>
                </a:lnTo>
                <a:close/>
              </a:path>
              <a:path w="106679" h="581025">
                <a:moveTo>
                  <a:pt x="77724" y="371094"/>
                </a:moveTo>
                <a:lnTo>
                  <a:pt x="76200" y="357378"/>
                </a:lnTo>
                <a:lnTo>
                  <a:pt x="69342" y="352044"/>
                </a:lnTo>
                <a:lnTo>
                  <a:pt x="62484" y="353568"/>
                </a:lnTo>
                <a:lnTo>
                  <a:pt x="55626" y="354330"/>
                </a:lnTo>
                <a:lnTo>
                  <a:pt x="51054" y="360426"/>
                </a:lnTo>
                <a:lnTo>
                  <a:pt x="51816" y="367284"/>
                </a:lnTo>
                <a:lnTo>
                  <a:pt x="52578" y="374904"/>
                </a:lnTo>
                <a:lnTo>
                  <a:pt x="59436" y="379476"/>
                </a:lnTo>
                <a:lnTo>
                  <a:pt x="66294" y="378714"/>
                </a:lnTo>
                <a:lnTo>
                  <a:pt x="73152" y="377190"/>
                </a:lnTo>
                <a:lnTo>
                  <a:pt x="77724" y="371094"/>
                </a:lnTo>
                <a:close/>
              </a:path>
              <a:path w="106679" h="581025">
                <a:moveTo>
                  <a:pt x="85344" y="421386"/>
                </a:moveTo>
                <a:lnTo>
                  <a:pt x="84582" y="414528"/>
                </a:lnTo>
                <a:lnTo>
                  <a:pt x="83058" y="407670"/>
                </a:lnTo>
                <a:lnTo>
                  <a:pt x="76962" y="402336"/>
                </a:lnTo>
                <a:lnTo>
                  <a:pt x="70104" y="403860"/>
                </a:lnTo>
                <a:lnTo>
                  <a:pt x="63246" y="404622"/>
                </a:lnTo>
                <a:lnTo>
                  <a:pt x="57912" y="410718"/>
                </a:lnTo>
                <a:lnTo>
                  <a:pt x="59436" y="417576"/>
                </a:lnTo>
                <a:lnTo>
                  <a:pt x="59436" y="418338"/>
                </a:lnTo>
                <a:lnTo>
                  <a:pt x="60198" y="425196"/>
                </a:lnTo>
                <a:lnTo>
                  <a:pt x="66294" y="429768"/>
                </a:lnTo>
                <a:lnTo>
                  <a:pt x="73152" y="429006"/>
                </a:lnTo>
                <a:lnTo>
                  <a:pt x="80010" y="427482"/>
                </a:lnTo>
                <a:lnTo>
                  <a:pt x="85344" y="421386"/>
                </a:lnTo>
                <a:close/>
              </a:path>
              <a:path w="106679" h="581025">
                <a:moveTo>
                  <a:pt x="92202" y="471678"/>
                </a:moveTo>
                <a:lnTo>
                  <a:pt x="90678" y="457962"/>
                </a:lnTo>
                <a:lnTo>
                  <a:pt x="83820" y="452628"/>
                </a:lnTo>
                <a:lnTo>
                  <a:pt x="76962" y="454152"/>
                </a:lnTo>
                <a:lnTo>
                  <a:pt x="70104" y="454914"/>
                </a:lnTo>
                <a:lnTo>
                  <a:pt x="65532" y="461010"/>
                </a:lnTo>
                <a:lnTo>
                  <a:pt x="66294" y="467868"/>
                </a:lnTo>
                <a:lnTo>
                  <a:pt x="66294" y="468630"/>
                </a:lnTo>
                <a:lnTo>
                  <a:pt x="67056" y="475488"/>
                </a:lnTo>
                <a:lnTo>
                  <a:pt x="73914" y="480060"/>
                </a:lnTo>
                <a:lnTo>
                  <a:pt x="80772" y="479298"/>
                </a:lnTo>
                <a:lnTo>
                  <a:pt x="87630" y="477774"/>
                </a:lnTo>
                <a:lnTo>
                  <a:pt x="92202" y="471678"/>
                </a:lnTo>
                <a:close/>
              </a:path>
              <a:path w="106679" h="581025">
                <a:moveTo>
                  <a:pt x="99822" y="521970"/>
                </a:moveTo>
                <a:lnTo>
                  <a:pt x="99060" y="515112"/>
                </a:lnTo>
                <a:lnTo>
                  <a:pt x="97536" y="508254"/>
                </a:lnTo>
                <a:lnTo>
                  <a:pt x="91440" y="502920"/>
                </a:lnTo>
                <a:lnTo>
                  <a:pt x="84582" y="504444"/>
                </a:lnTo>
                <a:lnTo>
                  <a:pt x="77724" y="505206"/>
                </a:lnTo>
                <a:lnTo>
                  <a:pt x="72390" y="511302"/>
                </a:lnTo>
                <a:lnTo>
                  <a:pt x="73914" y="518922"/>
                </a:lnTo>
                <a:lnTo>
                  <a:pt x="74676" y="525780"/>
                </a:lnTo>
                <a:lnTo>
                  <a:pt x="80772" y="530352"/>
                </a:lnTo>
                <a:lnTo>
                  <a:pt x="87630" y="529590"/>
                </a:lnTo>
                <a:lnTo>
                  <a:pt x="95250" y="528066"/>
                </a:lnTo>
                <a:lnTo>
                  <a:pt x="99822" y="521970"/>
                </a:lnTo>
                <a:close/>
              </a:path>
              <a:path w="106679" h="581025">
                <a:moveTo>
                  <a:pt x="106680" y="572262"/>
                </a:moveTo>
                <a:lnTo>
                  <a:pt x="105156" y="558546"/>
                </a:lnTo>
                <a:lnTo>
                  <a:pt x="98298" y="553212"/>
                </a:lnTo>
                <a:lnTo>
                  <a:pt x="91440" y="554736"/>
                </a:lnTo>
                <a:lnTo>
                  <a:pt x="84582" y="555498"/>
                </a:lnTo>
                <a:lnTo>
                  <a:pt x="80010" y="561594"/>
                </a:lnTo>
                <a:lnTo>
                  <a:pt x="80772" y="569214"/>
                </a:lnTo>
                <a:lnTo>
                  <a:pt x="81534" y="576072"/>
                </a:lnTo>
                <a:lnTo>
                  <a:pt x="88392" y="580644"/>
                </a:lnTo>
                <a:lnTo>
                  <a:pt x="95250" y="579882"/>
                </a:lnTo>
                <a:lnTo>
                  <a:pt x="102108" y="578358"/>
                </a:lnTo>
                <a:lnTo>
                  <a:pt x="106680" y="572262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358403" y="4030756"/>
            <a:ext cx="1465169" cy="364191"/>
          </a:xfrm>
          <a:custGeom>
            <a:avLst/>
            <a:gdLst/>
            <a:ahLst/>
            <a:cxnLst/>
            <a:rect l="l" t="t" r="r" b="b"/>
            <a:pathLst>
              <a:path w="1660525" h="412750">
                <a:moveTo>
                  <a:pt x="27431" y="401574"/>
                </a:moveTo>
                <a:lnTo>
                  <a:pt x="24383" y="387858"/>
                </a:lnTo>
                <a:lnTo>
                  <a:pt x="17525" y="384048"/>
                </a:lnTo>
                <a:lnTo>
                  <a:pt x="3809" y="387096"/>
                </a:lnTo>
                <a:lnTo>
                  <a:pt x="0" y="393954"/>
                </a:lnTo>
                <a:lnTo>
                  <a:pt x="3047" y="407670"/>
                </a:lnTo>
                <a:lnTo>
                  <a:pt x="9905" y="412242"/>
                </a:lnTo>
                <a:lnTo>
                  <a:pt x="16763" y="409956"/>
                </a:lnTo>
                <a:lnTo>
                  <a:pt x="23621" y="408432"/>
                </a:lnTo>
                <a:lnTo>
                  <a:pt x="27431" y="401574"/>
                </a:lnTo>
                <a:close/>
              </a:path>
              <a:path w="1660525" h="412750">
                <a:moveTo>
                  <a:pt x="76961" y="390144"/>
                </a:moveTo>
                <a:lnTo>
                  <a:pt x="73913" y="376428"/>
                </a:lnTo>
                <a:lnTo>
                  <a:pt x="67055" y="371856"/>
                </a:lnTo>
                <a:lnTo>
                  <a:pt x="60197" y="374142"/>
                </a:lnTo>
                <a:lnTo>
                  <a:pt x="53339" y="375666"/>
                </a:lnTo>
                <a:lnTo>
                  <a:pt x="49529" y="382524"/>
                </a:lnTo>
                <a:lnTo>
                  <a:pt x="52577" y="396240"/>
                </a:lnTo>
                <a:lnTo>
                  <a:pt x="59435" y="400050"/>
                </a:lnTo>
                <a:lnTo>
                  <a:pt x="73151" y="397002"/>
                </a:lnTo>
                <a:lnTo>
                  <a:pt x="76961" y="390144"/>
                </a:lnTo>
                <a:close/>
              </a:path>
              <a:path w="1660525" h="412750">
                <a:moveTo>
                  <a:pt x="126491" y="378714"/>
                </a:moveTo>
                <a:lnTo>
                  <a:pt x="123443" y="364998"/>
                </a:lnTo>
                <a:lnTo>
                  <a:pt x="116585" y="360426"/>
                </a:lnTo>
                <a:lnTo>
                  <a:pt x="109727" y="361950"/>
                </a:lnTo>
                <a:lnTo>
                  <a:pt x="102869" y="364236"/>
                </a:lnTo>
                <a:lnTo>
                  <a:pt x="98297" y="371094"/>
                </a:lnTo>
                <a:lnTo>
                  <a:pt x="100583" y="377952"/>
                </a:lnTo>
                <a:lnTo>
                  <a:pt x="102107" y="384810"/>
                </a:lnTo>
                <a:lnTo>
                  <a:pt x="108965" y="388620"/>
                </a:lnTo>
                <a:lnTo>
                  <a:pt x="122681" y="385572"/>
                </a:lnTo>
                <a:lnTo>
                  <a:pt x="126491" y="378714"/>
                </a:lnTo>
                <a:close/>
              </a:path>
              <a:path w="1660525" h="412750">
                <a:moveTo>
                  <a:pt x="176021" y="366522"/>
                </a:moveTo>
                <a:lnTo>
                  <a:pt x="172973" y="352806"/>
                </a:lnTo>
                <a:lnTo>
                  <a:pt x="166115" y="348996"/>
                </a:lnTo>
                <a:lnTo>
                  <a:pt x="152399" y="352044"/>
                </a:lnTo>
                <a:lnTo>
                  <a:pt x="147827" y="358902"/>
                </a:lnTo>
                <a:lnTo>
                  <a:pt x="150113" y="365760"/>
                </a:lnTo>
                <a:lnTo>
                  <a:pt x="151637" y="372618"/>
                </a:lnTo>
                <a:lnTo>
                  <a:pt x="158495" y="377190"/>
                </a:lnTo>
                <a:lnTo>
                  <a:pt x="165353" y="375666"/>
                </a:lnTo>
                <a:lnTo>
                  <a:pt x="172211" y="373380"/>
                </a:lnTo>
                <a:lnTo>
                  <a:pt x="176021" y="366522"/>
                </a:lnTo>
                <a:close/>
              </a:path>
              <a:path w="1660525" h="412750">
                <a:moveTo>
                  <a:pt x="225551" y="355092"/>
                </a:moveTo>
                <a:lnTo>
                  <a:pt x="222503" y="341376"/>
                </a:lnTo>
                <a:lnTo>
                  <a:pt x="215645" y="337566"/>
                </a:lnTo>
                <a:lnTo>
                  <a:pt x="201929" y="340614"/>
                </a:lnTo>
                <a:lnTo>
                  <a:pt x="197357" y="347472"/>
                </a:lnTo>
                <a:lnTo>
                  <a:pt x="198881" y="354330"/>
                </a:lnTo>
                <a:lnTo>
                  <a:pt x="201167" y="361188"/>
                </a:lnTo>
                <a:lnTo>
                  <a:pt x="208025" y="364998"/>
                </a:lnTo>
                <a:lnTo>
                  <a:pt x="221741" y="361950"/>
                </a:lnTo>
                <a:lnTo>
                  <a:pt x="225551" y="355092"/>
                </a:lnTo>
                <a:close/>
              </a:path>
              <a:path w="1660525" h="412750">
                <a:moveTo>
                  <a:pt x="275081" y="343662"/>
                </a:moveTo>
                <a:lnTo>
                  <a:pt x="272033" y="329946"/>
                </a:lnTo>
                <a:lnTo>
                  <a:pt x="265175" y="325374"/>
                </a:lnTo>
                <a:lnTo>
                  <a:pt x="258317" y="327660"/>
                </a:lnTo>
                <a:lnTo>
                  <a:pt x="251459" y="329184"/>
                </a:lnTo>
                <a:lnTo>
                  <a:pt x="246887" y="336042"/>
                </a:lnTo>
                <a:lnTo>
                  <a:pt x="248411" y="342900"/>
                </a:lnTo>
                <a:lnTo>
                  <a:pt x="250697" y="349758"/>
                </a:lnTo>
                <a:lnTo>
                  <a:pt x="257555" y="353568"/>
                </a:lnTo>
                <a:lnTo>
                  <a:pt x="271271" y="350520"/>
                </a:lnTo>
                <a:lnTo>
                  <a:pt x="275081" y="343662"/>
                </a:lnTo>
                <a:close/>
              </a:path>
              <a:path w="1660525" h="412750">
                <a:moveTo>
                  <a:pt x="324611" y="332232"/>
                </a:moveTo>
                <a:lnTo>
                  <a:pt x="321563" y="318516"/>
                </a:lnTo>
                <a:lnTo>
                  <a:pt x="314705" y="313944"/>
                </a:lnTo>
                <a:lnTo>
                  <a:pt x="307847" y="315468"/>
                </a:lnTo>
                <a:lnTo>
                  <a:pt x="300989" y="317754"/>
                </a:lnTo>
                <a:lnTo>
                  <a:pt x="296417" y="324612"/>
                </a:lnTo>
                <a:lnTo>
                  <a:pt x="297941" y="331470"/>
                </a:lnTo>
                <a:lnTo>
                  <a:pt x="300227" y="337566"/>
                </a:lnTo>
                <a:lnTo>
                  <a:pt x="307085" y="342138"/>
                </a:lnTo>
                <a:lnTo>
                  <a:pt x="313943" y="340614"/>
                </a:lnTo>
                <a:lnTo>
                  <a:pt x="320039" y="339090"/>
                </a:lnTo>
                <a:lnTo>
                  <a:pt x="324611" y="332232"/>
                </a:lnTo>
                <a:close/>
              </a:path>
              <a:path w="1660525" h="412750">
                <a:moveTo>
                  <a:pt x="374141" y="320040"/>
                </a:moveTo>
                <a:lnTo>
                  <a:pt x="371093" y="306324"/>
                </a:lnTo>
                <a:lnTo>
                  <a:pt x="363473" y="302514"/>
                </a:lnTo>
                <a:lnTo>
                  <a:pt x="357377" y="304038"/>
                </a:lnTo>
                <a:lnTo>
                  <a:pt x="350519" y="305562"/>
                </a:lnTo>
                <a:lnTo>
                  <a:pt x="345947" y="312420"/>
                </a:lnTo>
                <a:lnTo>
                  <a:pt x="348995" y="326136"/>
                </a:lnTo>
                <a:lnTo>
                  <a:pt x="355853" y="330708"/>
                </a:lnTo>
                <a:lnTo>
                  <a:pt x="362711" y="328422"/>
                </a:lnTo>
                <a:lnTo>
                  <a:pt x="369569" y="326898"/>
                </a:lnTo>
                <a:lnTo>
                  <a:pt x="374141" y="320040"/>
                </a:lnTo>
                <a:close/>
              </a:path>
              <a:path w="1660525" h="412750">
                <a:moveTo>
                  <a:pt x="423671" y="308610"/>
                </a:moveTo>
                <a:lnTo>
                  <a:pt x="422147" y="301752"/>
                </a:lnTo>
                <a:lnTo>
                  <a:pt x="419861" y="294894"/>
                </a:lnTo>
                <a:lnTo>
                  <a:pt x="413003" y="291084"/>
                </a:lnTo>
                <a:lnTo>
                  <a:pt x="399287" y="294132"/>
                </a:lnTo>
                <a:lnTo>
                  <a:pt x="395477" y="300990"/>
                </a:lnTo>
                <a:lnTo>
                  <a:pt x="398525" y="314706"/>
                </a:lnTo>
                <a:lnTo>
                  <a:pt x="405383" y="318516"/>
                </a:lnTo>
                <a:lnTo>
                  <a:pt x="419099" y="315468"/>
                </a:lnTo>
                <a:lnTo>
                  <a:pt x="423671" y="308610"/>
                </a:lnTo>
                <a:close/>
              </a:path>
              <a:path w="1660525" h="412750">
                <a:moveTo>
                  <a:pt x="473201" y="297180"/>
                </a:moveTo>
                <a:lnTo>
                  <a:pt x="471677" y="290322"/>
                </a:lnTo>
                <a:lnTo>
                  <a:pt x="469391" y="283464"/>
                </a:lnTo>
                <a:lnTo>
                  <a:pt x="462533" y="278892"/>
                </a:lnTo>
                <a:lnTo>
                  <a:pt x="455675" y="281178"/>
                </a:lnTo>
                <a:lnTo>
                  <a:pt x="448817" y="282702"/>
                </a:lnTo>
                <a:lnTo>
                  <a:pt x="445007" y="289560"/>
                </a:lnTo>
                <a:lnTo>
                  <a:pt x="448055" y="303276"/>
                </a:lnTo>
                <a:lnTo>
                  <a:pt x="454913" y="307086"/>
                </a:lnTo>
                <a:lnTo>
                  <a:pt x="468629" y="304038"/>
                </a:lnTo>
                <a:lnTo>
                  <a:pt x="473201" y="297180"/>
                </a:lnTo>
                <a:close/>
              </a:path>
              <a:path w="1660525" h="412750">
                <a:moveTo>
                  <a:pt x="522731" y="284988"/>
                </a:moveTo>
                <a:lnTo>
                  <a:pt x="520445" y="278892"/>
                </a:lnTo>
                <a:lnTo>
                  <a:pt x="518921" y="272034"/>
                </a:lnTo>
                <a:lnTo>
                  <a:pt x="512063" y="267462"/>
                </a:lnTo>
                <a:lnTo>
                  <a:pt x="498347" y="270510"/>
                </a:lnTo>
                <a:lnTo>
                  <a:pt x="494537" y="278130"/>
                </a:lnTo>
                <a:lnTo>
                  <a:pt x="496061" y="284226"/>
                </a:lnTo>
                <a:lnTo>
                  <a:pt x="497585" y="291084"/>
                </a:lnTo>
                <a:lnTo>
                  <a:pt x="504443" y="295656"/>
                </a:lnTo>
                <a:lnTo>
                  <a:pt x="511301" y="294132"/>
                </a:lnTo>
                <a:lnTo>
                  <a:pt x="518159" y="291846"/>
                </a:lnTo>
                <a:lnTo>
                  <a:pt x="522731" y="284988"/>
                </a:lnTo>
                <a:close/>
              </a:path>
              <a:path w="1660525" h="412750">
                <a:moveTo>
                  <a:pt x="572261" y="273558"/>
                </a:moveTo>
                <a:lnTo>
                  <a:pt x="569975" y="266700"/>
                </a:lnTo>
                <a:lnTo>
                  <a:pt x="568451" y="259842"/>
                </a:lnTo>
                <a:lnTo>
                  <a:pt x="561593" y="256032"/>
                </a:lnTo>
                <a:lnTo>
                  <a:pt x="547877" y="259080"/>
                </a:lnTo>
                <a:lnTo>
                  <a:pt x="544067" y="265938"/>
                </a:lnTo>
                <a:lnTo>
                  <a:pt x="547115" y="279654"/>
                </a:lnTo>
                <a:lnTo>
                  <a:pt x="553973" y="284226"/>
                </a:lnTo>
                <a:lnTo>
                  <a:pt x="560831" y="281940"/>
                </a:lnTo>
                <a:lnTo>
                  <a:pt x="567689" y="280416"/>
                </a:lnTo>
                <a:lnTo>
                  <a:pt x="572261" y="273558"/>
                </a:lnTo>
                <a:close/>
              </a:path>
              <a:path w="1660525" h="412750">
                <a:moveTo>
                  <a:pt x="621791" y="262128"/>
                </a:moveTo>
                <a:lnTo>
                  <a:pt x="619505" y="255270"/>
                </a:lnTo>
                <a:lnTo>
                  <a:pt x="617981" y="248412"/>
                </a:lnTo>
                <a:lnTo>
                  <a:pt x="611123" y="244602"/>
                </a:lnTo>
                <a:lnTo>
                  <a:pt x="597407" y="247650"/>
                </a:lnTo>
                <a:lnTo>
                  <a:pt x="593597" y="254508"/>
                </a:lnTo>
                <a:lnTo>
                  <a:pt x="596645" y="268224"/>
                </a:lnTo>
                <a:lnTo>
                  <a:pt x="603503" y="272034"/>
                </a:lnTo>
                <a:lnTo>
                  <a:pt x="617219" y="268986"/>
                </a:lnTo>
                <a:lnTo>
                  <a:pt x="621791" y="262128"/>
                </a:lnTo>
                <a:close/>
              </a:path>
              <a:path w="1660525" h="412750">
                <a:moveTo>
                  <a:pt x="670559" y="250698"/>
                </a:moveTo>
                <a:lnTo>
                  <a:pt x="667511" y="236982"/>
                </a:lnTo>
                <a:lnTo>
                  <a:pt x="660653" y="232410"/>
                </a:lnTo>
                <a:lnTo>
                  <a:pt x="653795" y="234696"/>
                </a:lnTo>
                <a:lnTo>
                  <a:pt x="646937" y="236220"/>
                </a:lnTo>
                <a:lnTo>
                  <a:pt x="643127" y="243078"/>
                </a:lnTo>
                <a:lnTo>
                  <a:pt x="646175" y="256794"/>
                </a:lnTo>
                <a:lnTo>
                  <a:pt x="653033" y="260604"/>
                </a:lnTo>
                <a:lnTo>
                  <a:pt x="666749" y="257556"/>
                </a:lnTo>
                <a:lnTo>
                  <a:pt x="670559" y="250698"/>
                </a:lnTo>
                <a:close/>
              </a:path>
              <a:path w="1660525" h="412750">
                <a:moveTo>
                  <a:pt x="720089" y="238506"/>
                </a:moveTo>
                <a:lnTo>
                  <a:pt x="718565" y="231648"/>
                </a:lnTo>
                <a:lnTo>
                  <a:pt x="717041" y="225552"/>
                </a:lnTo>
                <a:lnTo>
                  <a:pt x="710183" y="220980"/>
                </a:lnTo>
                <a:lnTo>
                  <a:pt x="696467" y="224028"/>
                </a:lnTo>
                <a:lnTo>
                  <a:pt x="692657" y="230886"/>
                </a:lnTo>
                <a:lnTo>
                  <a:pt x="695705" y="244602"/>
                </a:lnTo>
                <a:lnTo>
                  <a:pt x="702563" y="249174"/>
                </a:lnTo>
                <a:lnTo>
                  <a:pt x="709421" y="247650"/>
                </a:lnTo>
                <a:lnTo>
                  <a:pt x="716279" y="245364"/>
                </a:lnTo>
                <a:lnTo>
                  <a:pt x="720089" y="238506"/>
                </a:lnTo>
                <a:close/>
              </a:path>
              <a:path w="1660525" h="412750">
                <a:moveTo>
                  <a:pt x="769619" y="227076"/>
                </a:moveTo>
                <a:lnTo>
                  <a:pt x="766571" y="213360"/>
                </a:lnTo>
                <a:lnTo>
                  <a:pt x="759713" y="209550"/>
                </a:lnTo>
                <a:lnTo>
                  <a:pt x="745997" y="212598"/>
                </a:lnTo>
                <a:lnTo>
                  <a:pt x="742187" y="219456"/>
                </a:lnTo>
                <a:lnTo>
                  <a:pt x="745235" y="233172"/>
                </a:lnTo>
                <a:lnTo>
                  <a:pt x="752093" y="237744"/>
                </a:lnTo>
                <a:lnTo>
                  <a:pt x="758951" y="235458"/>
                </a:lnTo>
                <a:lnTo>
                  <a:pt x="765809" y="233934"/>
                </a:lnTo>
                <a:lnTo>
                  <a:pt x="769619" y="227076"/>
                </a:lnTo>
                <a:close/>
              </a:path>
              <a:path w="1660525" h="412750">
                <a:moveTo>
                  <a:pt x="819149" y="215646"/>
                </a:moveTo>
                <a:lnTo>
                  <a:pt x="816101" y="201930"/>
                </a:lnTo>
                <a:lnTo>
                  <a:pt x="809243" y="198120"/>
                </a:lnTo>
                <a:lnTo>
                  <a:pt x="795527" y="201168"/>
                </a:lnTo>
                <a:lnTo>
                  <a:pt x="790955" y="208026"/>
                </a:lnTo>
                <a:lnTo>
                  <a:pt x="793241" y="214884"/>
                </a:lnTo>
                <a:lnTo>
                  <a:pt x="794765" y="221742"/>
                </a:lnTo>
                <a:lnTo>
                  <a:pt x="801623" y="225552"/>
                </a:lnTo>
                <a:lnTo>
                  <a:pt x="815339" y="222504"/>
                </a:lnTo>
                <a:lnTo>
                  <a:pt x="819149" y="215646"/>
                </a:lnTo>
                <a:close/>
              </a:path>
              <a:path w="1660525" h="412750">
                <a:moveTo>
                  <a:pt x="868679" y="204216"/>
                </a:moveTo>
                <a:lnTo>
                  <a:pt x="865631" y="190500"/>
                </a:lnTo>
                <a:lnTo>
                  <a:pt x="858773" y="185928"/>
                </a:lnTo>
                <a:lnTo>
                  <a:pt x="851915" y="187452"/>
                </a:lnTo>
                <a:lnTo>
                  <a:pt x="845057" y="189738"/>
                </a:lnTo>
                <a:lnTo>
                  <a:pt x="840485" y="196596"/>
                </a:lnTo>
                <a:lnTo>
                  <a:pt x="842771" y="203454"/>
                </a:lnTo>
                <a:lnTo>
                  <a:pt x="844295" y="210312"/>
                </a:lnTo>
                <a:lnTo>
                  <a:pt x="851153" y="214122"/>
                </a:lnTo>
                <a:lnTo>
                  <a:pt x="864869" y="211074"/>
                </a:lnTo>
                <a:lnTo>
                  <a:pt x="868679" y="204216"/>
                </a:lnTo>
                <a:close/>
              </a:path>
              <a:path w="1660525" h="412750">
                <a:moveTo>
                  <a:pt x="918209" y="192024"/>
                </a:moveTo>
                <a:lnTo>
                  <a:pt x="915161" y="178308"/>
                </a:lnTo>
                <a:lnTo>
                  <a:pt x="908303" y="174498"/>
                </a:lnTo>
                <a:lnTo>
                  <a:pt x="894587" y="177546"/>
                </a:lnTo>
                <a:lnTo>
                  <a:pt x="890015" y="184404"/>
                </a:lnTo>
                <a:lnTo>
                  <a:pt x="892301" y="191262"/>
                </a:lnTo>
                <a:lnTo>
                  <a:pt x="893825" y="198120"/>
                </a:lnTo>
                <a:lnTo>
                  <a:pt x="900683" y="202692"/>
                </a:lnTo>
                <a:lnTo>
                  <a:pt x="907541" y="201168"/>
                </a:lnTo>
                <a:lnTo>
                  <a:pt x="914399" y="198882"/>
                </a:lnTo>
                <a:lnTo>
                  <a:pt x="918209" y="192024"/>
                </a:lnTo>
                <a:close/>
              </a:path>
              <a:path w="1660525" h="412750">
                <a:moveTo>
                  <a:pt x="967739" y="180594"/>
                </a:moveTo>
                <a:lnTo>
                  <a:pt x="964691" y="166878"/>
                </a:lnTo>
                <a:lnTo>
                  <a:pt x="957833" y="163068"/>
                </a:lnTo>
                <a:lnTo>
                  <a:pt x="944117" y="166116"/>
                </a:lnTo>
                <a:lnTo>
                  <a:pt x="939545" y="172974"/>
                </a:lnTo>
                <a:lnTo>
                  <a:pt x="941069" y="179832"/>
                </a:lnTo>
                <a:lnTo>
                  <a:pt x="943355" y="186690"/>
                </a:lnTo>
                <a:lnTo>
                  <a:pt x="950213" y="191262"/>
                </a:lnTo>
                <a:lnTo>
                  <a:pt x="957071" y="188976"/>
                </a:lnTo>
                <a:lnTo>
                  <a:pt x="963929" y="187452"/>
                </a:lnTo>
                <a:lnTo>
                  <a:pt x="967739" y="180594"/>
                </a:lnTo>
                <a:close/>
              </a:path>
              <a:path w="1660525" h="412750">
                <a:moveTo>
                  <a:pt x="1017269" y="169164"/>
                </a:moveTo>
                <a:lnTo>
                  <a:pt x="1014221" y="155448"/>
                </a:lnTo>
                <a:lnTo>
                  <a:pt x="1007363" y="150876"/>
                </a:lnTo>
                <a:lnTo>
                  <a:pt x="1000505" y="153162"/>
                </a:lnTo>
                <a:lnTo>
                  <a:pt x="993647" y="154686"/>
                </a:lnTo>
                <a:lnTo>
                  <a:pt x="989075" y="161544"/>
                </a:lnTo>
                <a:lnTo>
                  <a:pt x="990599" y="168402"/>
                </a:lnTo>
                <a:lnTo>
                  <a:pt x="992885" y="175260"/>
                </a:lnTo>
                <a:lnTo>
                  <a:pt x="999743" y="179070"/>
                </a:lnTo>
                <a:lnTo>
                  <a:pt x="1013459" y="176022"/>
                </a:lnTo>
                <a:lnTo>
                  <a:pt x="1017269" y="169164"/>
                </a:lnTo>
                <a:close/>
              </a:path>
              <a:path w="1660525" h="412750">
                <a:moveTo>
                  <a:pt x="1066799" y="157734"/>
                </a:moveTo>
                <a:lnTo>
                  <a:pt x="1063751" y="144018"/>
                </a:lnTo>
                <a:lnTo>
                  <a:pt x="1056893" y="139446"/>
                </a:lnTo>
                <a:lnTo>
                  <a:pt x="1050035" y="140970"/>
                </a:lnTo>
                <a:lnTo>
                  <a:pt x="1043177" y="143256"/>
                </a:lnTo>
                <a:lnTo>
                  <a:pt x="1038605" y="150114"/>
                </a:lnTo>
                <a:lnTo>
                  <a:pt x="1041653" y="163830"/>
                </a:lnTo>
                <a:lnTo>
                  <a:pt x="1049273" y="167640"/>
                </a:lnTo>
                <a:lnTo>
                  <a:pt x="1055369" y="166116"/>
                </a:lnTo>
                <a:lnTo>
                  <a:pt x="1062227" y="164592"/>
                </a:lnTo>
                <a:lnTo>
                  <a:pt x="1066799" y="157734"/>
                </a:lnTo>
                <a:close/>
              </a:path>
              <a:path w="1660525" h="412750">
                <a:moveTo>
                  <a:pt x="1116329" y="145542"/>
                </a:moveTo>
                <a:lnTo>
                  <a:pt x="1114805" y="138684"/>
                </a:lnTo>
                <a:lnTo>
                  <a:pt x="1112519" y="131826"/>
                </a:lnTo>
                <a:lnTo>
                  <a:pt x="1105661" y="128016"/>
                </a:lnTo>
                <a:lnTo>
                  <a:pt x="1098803" y="129540"/>
                </a:lnTo>
                <a:lnTo>
                  <a:pt x="1092707" y="131064"/>
                </a:lnTo>
                <a:lnTo>
                  <a:pt x="1088135" y="137922"/>
                </a:lnTo>
                <a:lnTo>
                  <a:pt x="1091183" y="151638"/>
                </a:lnTo>
                <a:lnTo>
                  <a:pt x="1098041" y="156210"/>
                </a:lnTo>
                <a:lnTo>
                  <a:pt x="1104899" y="154686"/>
                </a:lnTo>
                <a:lnTo>
                  <a:pt x="1111757" y="152400"/>
                </a:lnTo>
                <a:lnTo>
                  <a:pt x="1116329" y="145542"/>
                </a:lnTo>
                <a:close/>
              </a:path>
              <a:path w="1660525" h="412750">
                <a:moveTo>
                  <a:pt x="1165859" y="134112"/>
                </a:moveTo>
                <a:lnTo>
                  <a:pt x="1164335" y="127254"/>
                </a:lnTo>
                <a:lnTo>
                  <a:pt x="1162049" y="120396"/>
                </a:lnTo>
                <a:lnTo>
                  <a:pt x="1155191" y="116586"/>
                </a:lnTo>
                <a:lnTo>
                  <a:pt x="1141475" y="119634"/>
                </a:lnTo>
                <a:lnTo>
                  <a:pt x="1137665" y="126492"/>
                </a:lnTo>
                <a:lnTo>
                  <a:pt x="1140713" y="140208"/>
                </a:lnTo>
                <a:lnTo>
                  <a:pt x="1147571" y="144018"/>
                </a:lnTo>
                <a:lnTo>
                  <a:pt x="1161287" y="140970"/>
                </a:lnTo>
                <a:lnTo>
                  <a:pt x="1165859" y="134112"/>
                </a:lnTo>
                <a:close/>
              </a:path>
              <a:path w="1660525" h="412750">
                <a:moveTo>
                  <a:pt x="1215389" y="122682"/>
                </a:moveTo>
                <a:lnTo>
                  <a:pt x="1213865" y="115824"/>
                </a:lnTo>
                <a:lnTo>
                  <a:pt x="1211579" y="108966"/>
                </a:lnTo>
                <a:lnTo>
                  <a:pt x="1204721" y="104394"/>
                </a:lnTo>
                <a:lnTo>
                  <a:pt x="1197863" y="106680"/>
                </a:lnTo>
                <a:lnTo>
                  <a:pt x="1191005" y="108204"/>
                </a:lnTo>
                <a:lnTo>
                  <a:pt x="1187195" y="115062"/>
                </a:lnTo>
                <a:lnTo>
                  <a:pt x="1190243" y="128778"/>
                </a:lnTo>
                <a:lnTo>
                  <a:pt x="1197101" y="132588"/>
                </a:lnTo>
                <a:lnTo>
                  <a:pt x="1210817" y="129540"/>
                </a:lnTo>
                <a:lnTo>
                  <a:pt x="1215389" y="122682"/>
                </a:lnTo>
                <a:close/>
              </a:path>
              <a:path w="1660525" h="412750">
                <a:moveTo>
                  <a:pt x="1264919" y="111252"/>
                </a:moveTo>
                <a:lnTo>
                  <a:pt x="1262633" y="104394"/>
                </a:lnTo>
                <a:lnTo>
                  <a:pt x="1261109" y="97536"/>
                </a:lnTo>
                <a:lnTo>
                  <a:pt x="1254251" y="92964"/>
                </a:lnTo>
                <a:lnTo>
                  <a:pt x="1247393" y="94488"/>
                </a:lnTo>
                <a:lnTo>
                  <a:pt x="1240535" y="96774"/>
                </a:lnTo>
                <a:lnTo>
                  <a:pt x="1236725" y="103632"/>
                </a:lnTo>
                <a:lnTo>
                  <a:pt x="1238249" y="110490"/>
                </a:lnTo>
                <a:lnTo>
                  <a:pt x="1239773" y="116586"/>
                </a:lnTo>
                <a:lnTo>
                  <a:pt x="1246631" y="121158"/>
                </a:lnTo>
                <a:lnTo>
                  <a:pt x="1260347" y="118110"/>
                </a:lnTo>
                <a:lnTo>
                  <a:pt x="1264919" y="111252"/>
                </a:lnTo>
                <a:close/>
              </a:path>
              <a:path w="1660525" h="412750">
                <a:moveTo>
                  <a:pt x="1314449" y="99060"/>
                </a:moveTo>
                <a:lnTo>
                  <a:pt x="1312163" y="92202"/>
                </a:lnTo>
                <a:lnTo>
                  <a:pt x="1310639" y="85344"/>
                </a:lnTo>
                <a:lnTo>
                  <a:pt x="1303781" y="81534"/>
                </a:lnTo>
                <a:lnTo>
                  <a:pt x="1290065" y="84582"/>
                </a:lnTo>
                <a:lnTo>
                  <a:pt x="1286255" y="91440"/>
                </a:lnTo>
                <a:lnTo>
                  <a:pt x="1289303" y="105156"/>
                </a:lnTo>
                <a:lnTo>
                  <a:pt x="1296161" y="109728"/>
                </a:lnTo>
                <a:lnTo>
                  <a:pt x="1303019" y="107442"/>
                </a:lnTo>
                <a:lnTo>
                  <a:pt x="1309877" y="105918"/>
                </a:lnTo>
                <a:lnTo>
                  <a:pt x="1314449" y="99060"/>
                </a:lnTo>
                <a:close/>
              </a:path>
              <a:path w="1660525" h="412750">
                <a:moveTo>
                  <a:pt x="1363217" y="87630"/>
                </a:moveTo>
                <a:lnTo>
                  <a:pt x="1360169" y="73914"/>
                </a:lnTo>
                <a:lnTo>
                  <a:pt x="1353311" y="70104"/>
                </a:lnTo>
                <a:lnTo>
                  <a:pt x="1339595" y="73152"/>
                </a:lnTo>
                <a:lnTo>
                  <a:pt x="1335785" y="80010"/>
                </a:lnTo>
                <a:lnTo>
                  <a:pt x="1338833" y="93726"/>
                </a:lnTo>
                <a:lnTo>
                  <a:pt x="1345691" y="97536"/>
                </a:lnTo>
                <a:lnTo>
                  <a:pt x="1359407" y="94488"/>
                </a:lnTo>
                <a:lnTo>
                  <a:pt x="1363217" y="87630"/>
                </a:lnTo>
                <a:close/>
              </a:path>
              <a:path w="1660525" h="412750">
                <a:moveTo>
                  <a:pt x="1412747" y="76200"/>
                </a:moveTo>
                <a:lnTo>
                  <a:pt x="1409699" y="62484"/>
                </a:lnTo>
                <a:lnTo>
                  <a:pt x="1402841" y="57912"/>
                </a:lnTo>
                <a:lnTo>
                  <a:pt x="1395983" y="60198"/>
                </a:lnTo>
                <a:lnTo>
                  <a:pt x="1389125" y="61722"/>
                </a:lnTo>
                <a:lnTo>
                  <a:pt x="1385315" y="68580"/>
                </a:lnTo>
                <a:lnTo>
                  <a:pt x="1388363" y="82296"/>
                </a:lnTo>
                <a:lnTo>
                  <a:pt x="1395221" y="86106"/>
                </a:lnTo>
                <a:lnTo>
                  <a:pt x="1408937" y="83058"/>
                </a:lnTo>
                <a:lnTo>
                  <a:pt x="1412747" y="76200"/>
                </a:lnTo>
                <a:close/>
              </a:path>
              <a:path w="1660525" h="412750">
                <a:moveTo>
                  <a:pt x="1462277" y="64008"/>
                </a:moveTo>
                <a:lnTo>
                  <a:pt x="1460753" y="57912"/>
                </a:lnTo>
                <a:lnTo>
                  <a:pt x="1459229" y="51054"/>
                </a:lnTo>
                <a:lnTo>
                  <a:pt x="1452371" y="46482"/>
                </a:lnTo>
                <a:lnTo>
                  <a:pt x="1445513" y="48006"/>
                </a:lnTo>
                <a:lnTo>
                  <a:pt x="1438655" y="50292"/>
                </a:lnTo>
                <a:lnTo>
                  <a:pt x="1434845" y="57150"/>
                </a:lnTo>
                <a:lnTo>
                  <a:pt x="1436369" y="63246"/>
                </a:lnTo>
                <a:lnTo>
                  <a:pt x="1437893" y="70104"/>
                </a:lnTo>
                <a:lnTo>
                  <a:pt x="1444751" y="74676"/>
                </a:lnTo>
                <a:lnTo>
                  <a:pt x="1451609" y="73152"/>
                </a:lnTo>
                <a:lnTo>
                  <a:pt x="1458467" y="70866"/>
                </a:lnTo>
                <a:lnTo>
                  <a:pt x="1462277" y="64008"/>
                </a:lnTo>
                <a:close/>
              </a:path>
              <a:path w="1660525" h="412750">
                <a:moveTo>
                  <a:pt x="1511807" y="52578"/>
                </a:moveTo>
                <a:lnTo>
                  <a:pt x="1508759" y="38862"/>
                </a:lnTo>
                <a:lnTo>
                  <a:pt x="1501901" y="35052"/>
                </a:lnTo>
                <a:lnTo>
                  <a:pt x="1488185" y="38100"/>
                </a:lnTo>
                <a:lnTo>
                  <a:pt x="1483613" y="44958"/>
                </a:lnTo>
                <a:lnTo>
                  <a:pt x="1485899" y="51816"/>
                </a:lnTo>
                <a:lnTo>
                  <a:pt x="1487423" y="58674"/>
                </a:lnTo>
                <a:lnTo>
                  <a:pt x="1494281" y="63246"/>
                </a:lnTo>
                <a:lnTo>
                  <a:pt x="1501139" y="60960"/>
                </a:lnTo>
                <a:lnTo>
                  <a:pt x="1507997" y="59436"/>
                </a:lnTo>
                <a:lnTo>
                  <a:pt x="1511807" y="52578"/>
                </a:lnTo>
                <a:close/>
              </a:path>
              <a:path w="1660525" h="412750">
                <a:moveTo>
                  <a:pt x="1561337" y="41148"/>
                </a:moveTo>
                <a:lnTo>
                  <a:pt x="1558289" y="27432"/>
                </a:lnTo>
                <a:lnTo>
                  <a:pt x="1551431" y="23622"/>
                </a:lnTo>
                <a:lnTo>
                  <a:pt x="1537715" y="26670"/>
                </a:lnTo>
                <a:lnTo>
                  <a:pt x="1533143" y="33528"/>
                </a:lnTo>
                <a:lnTo>
                  <a:pt x="1535429" y="40386"/>
                </a:lnTo>
                <a:lnTo>
                  <a:pt x="1536953" y="47244"/>
                </a:lnTo>
                <a:lnTo>
                  <a:pt x="1543811" y="51054"/>
                </a:lnTo>
                <a:lnTo>
                  <a:pt x="1557527" y="48006"/>
                </a:lnTo>
                <a:lnTo>
                  <a:pt x="1561337" y="41148"/>
                </a:lnTo>
                <a:close/>
              </a:path>
              <a:path w="1660525" h="412750">
                <a:moveTo>
                  <a:pt x="1610867" y="29718"/>
                </a:moveTo>
                <a:lnTo>
                  <a:pt x="1607819" y="16002"/>
                </a:lnTo>
                <a:lnTo>
                  <a:pt x="1600961" y="11430"/>
                </a:lnTo>
                <a:lnTo>
                  <a:pt x="1594103" y="13716"/>
                </a:lnTo>
                <a:lnTo>
                  <a:pt x="1587245" y="15240"/>
                </a:lnTo>
                <a:lnTo>
                  <a:pt x="1582673" y="22098"/>
                </a:lnTo>
                <a:lnTo>
                  <a:pt x="1584959" y="28956"/>
                </a:lnTo>
                <a:lnTo>
                  <a:pt x="1586483" y="35814"/>
                </a:lnTo>
                <a:lnTo>
                  <a:pt x="1593341" y="39624"/>
                </a:lnTo>
                <a:lnTo>
                  <a:pt x="1607057" y="36576"/>
                </a:lnTo>
                <a:lnTo>
                  <a:pt x="1610867" y="29718"/>
                </a:lnTo>
                <a:close/>
              </a:path>
              <a:path w="1660525" h="412750">
                <a:moveTo>
                  <a:pt x="1660397" y="17526"/>
                </a:moveTo>
                <a:lnTo>
                  <a:pt x="1658873" y="10668"/>
                </a:lnTo>
                <a:lnTo>
                  <a:pt x="1657349" y="4572"/>
                </a:lnTo>
                <a:lnTo>
                  <a:pt x="1650491" y="0"/>
                </a:lnTo>
                <a:lnTo>
                  <a:pt x="1636775" y="3048"/>
                </a:lnTo>
                <a:lnTo>
                  <a:pt x="1632203" y="9906"/>
                </a:lnTo>
                <a:lnTo>
                  <a:pt x="1633727" y="16764"/>
                </a:lnTo>
                <a:lnTo>
                  <a:pt x="1636014" y="23622"/>
                </a:lnTo>
                <a:lnTo>
                  <a:pt x="1642871" y="28194"/>
                </a:lnTo>
                <a:lnTo>
                  <a:pt x="1649729" y="26670"/>
                </a:lnTo>
                <a:lnTo>
                  <a:pt x="1656587" y="24384"/>
                </a:lnTo>
                <a:lnTo>
                  <a:pt x="1660397" y="17526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284022" y="3858633"/>
            <a:ext cx="1766607" cy="332815"/>
          </a:xfrm>
          <a:custGeom>
            <a:avLst/>
            <a:gdLst/>
            <a:ahLst/>
            <a:cxnLst/>
            <a:rect l="l" t="t" r="r" b="b"/>
            <a:pathLst>
              <a:path w="2002154" h="377189">
                <a:moveTo>
                  <a:pt x="0" y="0"/>
                </a:moveTo>
                <a:lnTo>
                  <a:pt x="0" y="377190"/>
                </a:lnTo>
                <a:lnTo>
                  <a:pt x="2001774" y="377189"/>
                </a:lnTo>
                <a:lnTo>
                  <a:pt x="2001774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284022" y="3843842"/>
            <a:ext cx="1766607" cy="292546"/>
          </a:xfrm>
          <a:prstGeom prst="rect">
            <a:avLst/>
          </a:prstGeom>
        </p:spPr>
        <p:txBody>
          <a:bodyPr vert="horz" wrap="square" lIns="0" tIns="20731" rIns="0" bIns="0" rtlCol="0">
            <a:spAutoFit/>
          </a:bodyPr>
          <a:lstStyle/>
          <a:p>
            <a:pPr marL="242620" fontAlgn="auto">
              <a:spcBef>
                <a:spcPts val="163"/>
              </a:spcBef>
              <a:spcAft>
                <a:spcPts val="0"/>
              </a:spcAft>
            </a:pPr>
            <a:r>
              <a:rPr sz="1765" spc="-44" dirty="0">
                <a:solidFill>
                  <a:prstClr val="black"/>
                </a:solidFill>
                <a:latin typeface="Cambria"/>
                <a:cs typeface="Cambria"/>
              </a:rPr>
              <a:t>Aortic</a:t>
            </a:r>
            <a:r>
              <a:rPr sz="1765" spc="-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765" spc="-110" dirty="0">
                <a:solidFill>
                  <a:prstClr val="black"/>
                </a:solidFill>
                <a:latin typeface="Cambria"/>
                <a:cs typeface="Cambria"/>
              </a:rPr>
              <a:t>annulus</a:t>
            </a:r>
            <a:endParaRPr sz="1765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2608730" y="4717901"/>
            <a:ext cx="3304054" cy="0"/>
          </a:xfrm>
          <a:custGeom>
            <a:avLst/>
            <a:gdLst/>
            <a:ahLst/>
            <a:cxnLst/>
            <a:rect l="l" t="t" r="r" b="b"/>
            <a:pathLst>
              <a:path w="3744595">
                <a:moveTo>
                  <a:pt x="0" y="0"/>
                </a:moveTo>
                <a:lnTo>
                  <a:pt x="3744467" y="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2602678" y="4706471"/>
            <a:ext cx="3316381" cy="16809"/>
          </a:xfrm>
          <a:custGeom>
            <a:avLst/>
            <a:gdLst/>
            <a:ahLst/>
            <a:cxnLst/>
            <a:rect l="l" t="t" r="r" b="b"/>
            <a:pathLst>
              <a:path w="3758565" h="19050">
                <a:moveTo>
                  <a:pt x="3758184" y="19050"/>
                </a:moveTo>
                <a:lnTo>
                  <a:pt x="3758184" y="0"/>
                </a:lnTo>
                <a:lnTo>
                  <a:pt x="0" y="0"/>
                </a:lnTo>
                <a:lnTo>
                  <a:pt x="0" y="19050"/>
                </a:lnTo>
                <a:lnTo>
                  <a:pt x="6858" y="19050"/>
                </a:lnTo>
                <a:lnTo>
                  <a:pt x="6858" y="12954"/>
                </a:lnTo>
                <a:lnTo>
                  <a:pt x="12954" y="6858"/>
                </a:lnTo>
                <a:lnTo>
                  <a:pt x="12953" y="12954"/>
                </a:lnTo>
                <a:lnTo>
                  <a:pt x="3745229" y="12953"/>
                </a:lnTo>
                <a:lnTo>
                  <a:pt x="3745229" y="6858"/>
                </a:lnTo>
                <a:lnTo>
                  <a:pt x="3751326" y="12953"/>
                </a:lnTo>
                <a:lnTo>
                  <a:pt x="3751326" y="19050"/>
                </a:lnTo>
                <a:lnTo>
                  <a:pt x="3758184" y="19050"/>
                </a:lnTo>
                <a:close/>
              </a:path>
              <a:path w="3758565" h="19050">
                <a:moveTo>
                  <a:pt x="12953" y="12954"/>
                </a:moveTo>
                <a:lnTo>
                  <a:pt x="12954" y="6858"/>
                </a:lnTo>
                <a:lnTo>
                  <a:pt x="6858" y="12954"/>
                </a:lnTo>
                <a:lnTo>
                  <a:pt x="12953" y="12954"/>
                </a:lnTo>
                <a:close/>
              </a:path>
              <a:path w="3758565" h="19050">
                <a:moveTo>
                  <a:pt x="12953" y="19050"/>
                </a:moveTo>
                <a:lnTo>
                  <a:pt x="12953" y="12954"/>
                </a:lnTo>
                <a:lnTo>
                  <a:pt x="6858" y="12954"/>
                </a:lnTo>
                <a:lnTo>
                  <a:pt x="6858" y="19050"/>
                </a:lnTo>
                <a:lnTo>
                  <a:pt x="12953" y="19050"/>
                </a:lnTo>
                <a:close/>
              </a:path>
              <a:path w="3758565" h="19050">
                <a:moveTo>
                  <a:pt x="3751326" y="12953"/>
                </a:moveTo>
                <a:lnTo>
                  <a:pt x="3745229" y="6858"/>
                </a:lnTo>
                <a:lnTo>
                  <a:pt x="3745229" y="12953"/>
                </a:lnTo>
                <a:lnTo>
                  <a:pt x="3751326" y="12953"/>
                </a:lnTo>
                <a:close/>
              </a:path>
              <a:path w="3758565" h="19050">
                <a:moveTo>
                  <a:pt x="3751326" y="19050"/>
                </a:moveTo>
                <a:lnTo>
                  <a:pt x="3751326" y="12953"/>
                </a:lnTo>
                <a:lnTo>
                  <a:pt x="3745229" y="12953"/>
                </a:lnTo>
                <a:lnTo>
                  <a:pt x="3745229" y="19050"/>
                </a:lnTo>
                <a:lnTo>
                  <a:pt x="3751326" y="190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5912672" y="4722607"/>
            <a:ext cx="2693894" cy="865094"/>
          </a:xfrm>
          <a:custGeom>
            <a:avLst/>
            <a:gdLst/>
            <a:ahLst/>
            <a:cxnLst/>
            <a:rect l="l" t="t" r="r" b="b"/>
            <a:pathLst>
              <a:path w="3053079" h="980439">
                <a:moveTo>
                  <a:pt x="0" y="0"/>
                </a:moveTo>
                <a:lnTo>
                  <a:pt x="0" y="979932"/>
                </a:lnTo>
                <a:lnTo>
                  <a:pt x="3052572" y="979932"/>
                </a:lnTo>
                <a:lnTo>
                  <a:pt x="3052572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2608729" y="4723279"/>
            <a:ext cx="3367144" cy="86397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2608730" y="4722607"/>
            <a:ext cx="3304054" cy="865094"/>
          </a:xfrm>
          <a:custGeom>
            <a:avLst/>
            <a:gdLst/>
            <a:ahLst/>
            <a:cxnLst/>
            <a:rect l="l" t="t" r="r" b="b"/>
            <a:pathLst>
              <a:path w="3744595" h="980439">
                <a:moveTo>
                  <a:pt x="0" y="0"/>
                </a:moveTo>
                <a:lnTo>
                  <a:pt x="0" y="979932"/>
                </a:lnTo>
                <a:lnTo>
                  <a:pt x="3744467" y="979932"/>
                </a:lnTo>
                <a:lnTo>
                  <a:pt x="3744467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2608393" y="4723280"/>
            <a:ext cx="0" cy="863973"/>
          </a:xfrm>
          <a:custGeom>
            <a:avLst/>
            <a:gdLst/>
            <a:ahLst/>
            <a:cxnLst/>
            <a:rect l="l" t="t" r="r" b="b"/>
            <a:pathLst>
              <a:path h="979170">
                <a:moveTo>
                  <a:pt x="0" y="0"/>
                </a:moveTo>
                <a:lnTo>
                  <a:pt x="0" y="979170"/>
                </a:lnTo>
              </a:path>
            </a:pathLst>
          </a:custGeom>
          <a:ln w="1295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5913007" y="4723280"/>
            <a:ext cx="0" cy="863973"/>
          </a:xfrm>
          <a:custGeom>
            <a:avLst/>
            <a:gdLst/>
            <a:ahLst/>
            <a:cxnLst/>
            <a:rect l="l" t="t" r="r" b="b"/>
            <a:pathLst>
              <a:path h="979170">
                <a:moveTo>
                  <a:pt x="0" y="0"/>
                </a:moveTo>
                <a:lnTo>
                  <a:pt x="0" y="979170"/>
                </a:lnTo>
              </a:path>
            </a:pathLst>
          </a:custGeom>
          <a:ln w="1295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281979" y="4769224"/>
            <a:ext cx="1987027" cy="8404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483" algn="ctr" fontAlgn="auto">
              <a:spcBef>
                <a:spcPts val="0"/>
              </a:spcBef>
              <a:spcAft>
                <a:spcPts val="0"/>
              </a:spcAft>
            </a:pPr>
            <a:r>
              <a:rPr sz="1765" spc="71" dirty="0">
                <a:solidFill>
                  <a:prstClr val="black"/>
                </a:solidFill>
                <a:latin typeface="Cambria"/>
                <a:cs typeface="Cambria"/>
              </a:rPr>
              <a:t>AORTIC</a:t>
            </a:r>
            <a:r>
              <a:rPr sz="1765" spc="-13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765" spc="88" dirty="0">
                <a:solidFill>
                  <a:prstClr val="black"/>
                </a:solidFill>
                <a:latin typeface="Cambria"/>
                <a:cs typeface="Cambria"/>
              </a:rPr>
              <a:t>ANNULUS</a:t>
            </a:r>
            <a:endParaRPr sz="1765" dirty="0">
              <a:solidFill>
                <a:prstClr val="black"/>
              </a:solidFill>
              <a:latin typeface="Cambria"/>
              <a:cs typeface="Cambria"/>
            </a:endParaRPr>
          </a:p>
          <a:p>
            <a:pPr marR="66118" algn="ctr" fontAlgn="auto">
              <a:spcBef>
                <a:spcPts val="194"/>
              </a:spcBef>
              <a:spcAft>
                <a:spcPts val="0"/>
              </a:spcAft>
            </a:pPr>
            <a:r>
              <a:rPr sz="1765" b="1" spc="168" dirty="0">
                <a:solidFill>
                  <a:prstClr val="black"/>
                </a:solidFill>
                <a:latin typeface="Times New Roman"/>
                <a:cs typeface="Times New Roman"/>
              </a:rPr>
              <a:t>&gt; </a:t>
            </a:r>
            <a:r>
              <a:rPr sz="1765" dirty="0">
                <a:solidFill>
                  <a:prstClr val="black"/>
                </a:solidFill>
                <a:latin typeface="Cambria"/>
                <a:cs typeface="Cambria"/>
              </a:rPr>
              <a:t>ST</a:t>
            </a:r>
            <a:r>
              <a:rPr sz="1765" spc="-176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765" spc="106" dirty="0">
                <a:solidFill>
                  <a:prstClr val="black"/>
                </a:solidFill>
                <a:latin typeface="Cambria"/>
                <a:cs typeface="Cambria"/>
              </a:rPr>
              <a:t>JUNCTION</a:t>
            </a:r>
            <a:endParaRPr sz="1765" dirty="0">
              <a:solidFill>
                <a:prstClr val="black"/>
              </a:solidFill>
              <a:latin typeface="Cambria"/>
              <a:cs typeface="Cambria"/>
            </a:endParaRPr>
          </a:p>
          <a:p>
            <a:pPr marR="64437" algn="ctr" fontAlgn="auto">
              <a:spcBef>
                <a:spcPts val="0"/>
              </a:spcBef>
              <a:spcAft>
                <a:spcPts val="0"/>
              </a:spcAft>
            </a:pPr>
            <a:r>
              <a:rPr sz="1765" b="1" spc="-22" dirty="0">
                <a:solidFill>
                  <a:prstClr val="black"/>
                </a:solidFill>
                <a:latin typeface="Times New Roman"/>
                <a:cs typeface="Times New Roman"/>
              </a:rPr>
              <a:t>with </a:t>
            </a:r>
            <a:r>
              <a:rPr sz="1765" b="1" spc="-40" dirty="0">
                <a:solidFill>
                  <a:prstClr val="black"/>
                </a:solidFill>
                <a:latin typeface="Times New Roman"/>
                <a:cs typeface="Times New Roman"/>
              </a:rPr>
              <a:t>a </a:t>
            </a:r>
            <a:r>
              <a:rPr sz="1765" b="1" spc="-185" dirty="0">
                <a:solidFill>
                  <a:prstClr val="black"/>
                </a:solidFill>
                <a:latin typeface="Times New Roman"/>
                <a:cs typeface="Times New Roman"/>
              </a:rPr>
              <a:t>1  </a:t>
            </a:r>
            <a:r>
              <a:rPr sz="1765" b="1" spc="-4" dirty="0">
                <a:solidFill>
                  <a:prstClr val="black"/>
                </a:solidFill>
                <a:latin typeface="Times New Roman"/>
                <a:cs typeface="Times New Roman"/>
              </a:rPr>
              <a:t>to </a:t>
            </a:r>
            <a:r>
              <a:rPr sz="1765" b="1" spc="-106" dirty="0">
                <a:solidFill>
                  <a:prstClr val="black"/>
                </a:solidFill>
                <a:latin typeface="Times New Roman"/>
                <a:cs typeface="Times New Roman"/>
              </a:rPr>
              <a:t>1.15</a:t>
            </a:r>
            <a:r>
              <a:rPr sz="1765" b="1" spc="-71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765" b="1" spc="-44" dirty="0">
                <a:solidFill>
                  <a:prstClr val="black"/>
                </a:solidFill>
                <a:latin typeface="Times New Roman"/>
                <a:cs typeface="Times New Roman"/>
              </a:rPr>
              <a:t>ratio</a:t>
            </a:r>
            <a:endParaRPr sz="1765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537883" y="5586581"/>
            <a:ext cx="8068235" cy="868456"/>
          </a:xfrm>
          <a:custGeom>
            <a:avLst/>
            <a:gdLst/>
            <a:ahLst/>
            <a:cxnLst/>
            <a:rect l="l" t="t" r="r" b="b"/>
            <a:pathLst>
              <a:path w="9144000" h="984250">
                <a:moveTo>
                  <a:pt x="0" y="0"/>
                </a:moveTo>
                <a:lnTo>
                  <a:pt x="0" y="983742"/>
                </a:lnTo>
                <a:lnTo>
                  <a:pt x="9144000" y="98374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2608729" y="5587253"/>
            <a:ext cx="3367144" cy="14791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2608730" y="5586581"/>
            <a:ext cx="3304054" cy="130549"/>
          </a:xfrm>
          <a:custGeom>
            <a:avLst/>
            <a:gdLst/>
            <a:ahLst/>
            <a:cxnLst/>
            <a:rect l="l" t="t" r="r" b="b"/>
            <a:pathLst>
              <a:path w="3744595" h="147954">
                <a:moveTo>
                  <a:pt x="0" y="0"/>
                </a:moveTo>
                <a:lnTo>
                  <a:pt x="0" y="147828"/>
                </a:lnTo>
                <a:lnTo>
                  <a:pt x="3744467" y="147827"/>
                </a:lnTo>
                <a:lnTo>
                  <a:pt x="3744467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2602678" y="5587253"/>
            <a:ext cx="3316381" cy="135591"/>
          </a:xfrm>
          <a:custGeom>
            <a:avLst/>
            <a:gdLst/>
            <a:ahLst/>
            <a:cxnLst/>
            <a:rect l="l" t="t" r="r" b="b"/>
            <a:pathLst>
              <a:path w="3758565" h="153670">
                <a:moveTo>
                  <a:pt x="12954" y="140208"/>
                </a:moveTo>
                <a:lnTo>
                  <a:pt x="12954" y="0"/>
                </a:lnTo>
                <a:lnTo>
                  <a:pt x="0" y="0"/>
                </a:lnTo>
                <a:lnTo>
                  <a:pt x="0" y="153162"/>
                </a:lnTo>
                <a:lnTo>
                  <a:pt x="6857" y="153162"/>
                </a:lnTo>
                <a:lnTo>
                  <a:pt x="6858" y="140208"/>
                </a:lnTo>
                <a:lnTo>
                  <a:pt x="12954" y="140208"/>
                </a:lnTo>
                <a:close/>
              </a:path>
              <a:path w="3758565" h="153670">
                <a:moveTo>
                  <a:pt x="3751326" y="140207"/>
                </a:moveTo>
                <a:lnTo>
                  <a:pt x="6858" y="140208"/>
                </a:lnTo>
                <a:lnTo>
                  <a:pt x="12954" y="147066"/>
                </a:lnTo>
                <a:lnTo>
                  <a:pt x="12953" y="153162"/>
                </a:lnTo>
                <a:lnTo>
                  <a:pt x="3745229" y="153162"/>
                </a:lnTo>
                <a:lnTo>
                  <a:pt x="3745229" y="147065"/>
                </a:lnTo>
                <a:lnTo>
                  <a:pt x="3751326" y="140207"/>
                </a:lnTo>
                <a:close/>
              </a:path>
              <a:path w="3758565" h="153670">
                <a:moveTo>
                  <a:pt x="12953" y="153162"/>
                </a:moveTo>
                <a:lnTo>
                  <a:pt x="12954" y="147066"/>
                </a:lnTo>
                <a:lnTo>
                  <a:pt x="6858" y="140208"/>
                </a:lnTo>
                <a:lnTo>
                  <a:pt x="6857" y="153162"/>
                </a:lnTo>
                <a:lnTo>
                  <a:pt x="12953" y="153162"/>
                </a:lnTo>
                <a:close/>
              </a:path>
              <a:path w="3758565" h="153670">
                <a:moveTo>
                  <a:pt x="3758184" y="153162"/>
                </a:moveTo>
                <a:lnTo>
                  <a:pt x="3758184" y="0"/>
                </a:lnTo>
                <a:lnTo>
                  <a:pt x="3745229" y="0"/>
                </a:lnTo>
                <a:lnTo>
                  <a:pt x="3745230" y="140207"/>
                </a:lnTo>
                <a:lnTo>
                  <a:pt x="3751326" y="140207"/>
                </a:lnTo>
                <a:lnTo>
                  <a:pt x="3751326" y="153162"/>
                </a:lnTo>
                <a:lnTo>
                  <a:pt x="3758184" y="153162"/>
                </a:lnTo>
                <a:close/>
              </a:path>
              <a:path w="3758565" h="153670">
                <a:moveTo>
                  <a:pt x="3751326" y="153162"/>
                </a:moveTo>
                <a:lnTo>
                  <a:pt x="3751326" y="140207"/>
                </a:lnTo>
                <a:lnTo>
                  <a:pt x="3745229" y="147065"/>
                </a:lnTo>
                <a:lnTo>
                  <a:pt x="3745229" y="153162"/>
                </a:lnTo>
                <a:lnTo>
                  <a:pt x="3751326" y="1531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37883" y="5586581"/>
            <a:ext cx="8068235" cy="4889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12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765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707787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886833" y="1777701"/>
            <a:ext cx="3558091" cy="3536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8480595"/>
              </p:ext>
            </p:extLst>
          </p:nvPr>
        </p:nvGraphicFramePr>
        <p:xfrm>
          <a:off x="381000" y="403413"/>
          <a:ext cx="8225119" cy="9536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12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272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52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8821">
                <a:tc rowSpan="2">
                  <a:txBody>
                    <a:bodyPr/>
                    <a:lstStyle/>
                    <a:p>
                      <a:pPr marL="812800" algn="ctr">
                        <a:lnSpc>
                          <a:spcPct val="100000"/>
                        </a:lnSpc>
                        <a:spcBef>
                          <a:spcPts val="3895"/>
                        </a:spcBef>
                      </a:pPr>
                      <a:r>
                        <a:rPr sz="2800" b="1" spc="-5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Echocardi</a:t>
                      </a:r>
                      <a:r>
                        <a:rPr lang="en-US" sz="2800" b="1" spc="-5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ographic</a:t>
                      </a:r>
                      <a:r>
                        <a:rPr lang="en-US" sz="2800" b="1" spc="-5" baseline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 view</a:t>
                      </a:r>
                      <a:endParaRPr sz="28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000514"/>
                    </a:solidFill>
                  </a:tcPr>
                </a:tc>
                <a:tc>
                  <a:txBody>
                    <a:bodyPr/>
                    <a:lstStyle/>
                    <a:p>
                      <a:endParaRPr sz="36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6967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000514"/>
                    </a:solidFill>
                  </a:tcPr>
                </a:tc>
                <a:tc>
                  <a:txBody>
                    <a:bodyPr/>
                    <a:lstStyle/>
                    <a:p>
                      <a:pPr marL="33464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51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object 5"/>
          <p:cNvSpPr/>
          <p:nvPr/>
        </p:nvSpPr>
        <p:spPr>
          <a:xfrm>
            <a:off x="537882" y="2130686"/>
            <a:ext cx="4034118" cy="865094"/>
          </a:xfrm>
          <a:custGeom>
            <a:avLst/>
            <a:gdLst/>
            <a:ahLst/>
            <a:cxnLst/>
            <a:rect l="l" t="t" r="r" b="b"/>
            <a:pathLst>
              <a:path w="4572000" h="980439">
                <a:moveTo>
                  <a:pt x="0" y="0"/>
                </a:moveTo>
                <a:lnTo>
                  <a:pt x="0" y="979932"/>
                </a:lnTo>
                <a:lnTo>
                  <a:pt x="4571999" y="979932"/>
                </a:lnTo>
                <a:lnTo>
                  <a:pt x="4571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86833" y="2131358"/>
            <a:ext cx="3558091" cy="8639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538539" y="2648398"/>
            <a:ext cx="1156447" cy="347382"/>
          </a:xfrm>
          <a:custGeom>
            <a:avLst/>
            <a:gdLst/>
            <a:ahLst/>
            <a:cxnLst/>
            <a:rect l="l" t="t" r="r" b="b"/>
            <a:pathLst>
              <a:path w="1310639" h="393700">
                <a:moveTo>
                  <a:pt x="79556" y="387675"/>
                </a:moveTo>
                <a:lnTo>
                  <a:pt x="62261" y="332993"/>
                </a:lnTo>
                <a:lnTo>
                  <a:pt x="0" y="393191"/>
                </a:lnTo>
                <a:lnTo>
                  <a:pt x="62261" y="393121"/>
                </a:lnTo>
                <a:lnTo>
                  <a:pt x="79556" y="387675"/>
                </a:lnTo>
                <a:close/>
              </a:path>
              <a:path w="1310639" h="393700">
                <a:moveTo>
                  <a:pt x="81301" y="393191"/>
                </a:moveTo>
                <a:lnTo>
                  <a:pt x="79556" y="387675"/>
                </a:lnTo>
                <a:lnTo>
                  <a:pt x="62036" y="393191"/>
                </a:lnTo>
                <a:lnTo>
                  <a:pt x="81301" y="393191"/>
                </a:lnTo>
                <a:close/>
              </a:path>
              <a:path w="1310639" h="393700">
                <a:moveTo>
                  <a:pt x="1155499" y="109288"/>
                </a:moveTo>
                <a:lnTo>
                  <a:pt x="1138365" y="54306"/>
                </a:lnTo>
                <a:lnTo>
                  <a:pt x="79556" y="387675"/>
                </a:lnTo>
                <a:lnTo>
                  <a:pt x="81301" y="393191"/>
                </a:lnTo>
                <a:lnTo>
                  <a:pt x="253179" y="393191"/>
                </a:lnTo>
                <a:lnTo>
                  <a:pt x="1155499" y="109288"/>
                </a:lnTo>
                <a:close/>
              </a:path>
              <a:path w="1310639" h="393700">
                <a:moveTo>
                  <a:pt x="1310417" y="30479"/>
                </a:moveTo>
                <a:lnTo>
                  <a:pt x="1121441" y="0"/>
                </a:lnTo>
                <a:lnTo>
                  <a:pt x="1138365" y="54306"/>
                </a:lnTo>
                <a:lnTo>
                  <a:pt x="1165637" y="45719"/>
                </a:lnTo>
                <a:lnTo>
                  <a:pt x="1183163" y="100583"/>
                </a:lnTo>
                <a:lnTo>
                  <a:pt x="1183163" y="153515"/>
                </a:lnTo>
                <a:lnTo>
                  <a:pt x="1310417" y="30479"/>
                </a:lnTo>
                <a:close/>
              </a:path>
              <a:path w="1310639" h="393700">
                <a:moveTo>
                  <a:pt x="1183163" y="100583"/>
                </a:moveTo>
                <a:lnTo>
                  <a:pt x="1165637" y="45719"/>
                </a:lnTo>
                <a:lnTo>
                  <a:pt x="1138365" y="54306"/>
                </a:lnTo>
                <a:lnTo>
                  <a:pt x="1155499" y="109288"/>
                </a:lnTo>
                <a:lnTo>
                  <a:pt x="1183163" y="100583"/>
                </a:lnTo>
                <a:close/>
              </a:path>
              <a:path w="1310639" h="393700">
                <a:moveTo>
                  <a:pt x="1183163" y="153515"/>
                </a:moveTo>
                <a:lnTo>
                  <a:pt x="1183163" y="100583"/>
                </a:lnTo>
                <a:lnTo>
                  <a:pt x="1155499" y="109288"/>
                </a:lnTo>
                <a:lnTo>
                  <a:pt x="1172495" y="163829"/>
                </a:lnTo>
                <a:lnTo>
                  <a:pt x="1183163" y="153515"/>
                </a:lnTo>
                <a:close/>
              </a:path>
            </a:pathLst>
          </a:custGeom>
          <a:solidFill>
            <a:srgbClr val="003399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929249" y="2733788"/>
            <a:ext cx="789454" cy="261657"/>
          </a:xfrm>
          <a:custGeom>
            <a:avLst/>
            <a:gdLst/>
            <a:ahLst/>
            <a:cxnLst/>
            <a:rect l="l" t="t" r="r" b="b"/>
            <a:pathLst>
              <a:path w="894714" h="296545">
                <a:moveTo>
                  <a:pt x="23063" y="296418"/>
                </a:moveTo>
                <a:lnTo>
                  <a:pt x="21793" y="292608"/>
                </a:lnTo>
                <a:lnTo>
                  <a:pt x="14935" y="288798"/>
                </a:lnTo>
                <a:lnTo>
                  <a:pt x="1219" y="293370"/>
                </a:lnTo>
                <a:lnTo>
                  <a:pt x="0" y="296418"/>
                </a:lnTo>
                <a:lnTo>
                  <a:pt x="23063" y="296418"/>
                </a:lnTo>
                <a:close/>
              </a:path>
              <a:path w="894714" h="296545">
                <a:moveTo>
                  <a:pt x="74371" y="289560"/>
                </a:moveTo>
                <a:lnTo>
                  <a:pt x="72085" y="283464"/>
                </a:lnTo>
                <a:lnTo>
                  <a:pt x="69799" y="276606"/>
                </a:lnTo>
                <a:lnTo>
                  <a:pt x="62941" y="272796"/>
                </a:lnTo>
                <a:lnTo>
                  <a:pt x="49225" y="277368"/>
                </a:lnTo>
                <a:lnTo>
                  <a:pt x="46177" y="284988"/>
                </a:lnTo>
                <a:lnTo>
                  <a:pt x="48463" y="291846"/>
                </a:lnTo>
                <a:lnTo>
                  <a:pt x="50177" y="296418"/>
                </a:lnTo>
                <a:lnTo>
                  <a:pt x="71628" y="296418"/>
                </a:lnTo>
                <a:lnTo>
                  <a:pt x="74371" y="289560"/>
                </a:lnTo>
                <a:close/>
              </a:path>
              <a:path w="894714" h="296545">
                <a:moveTo>
                  <a:pt x="123139" y="273558"/>
                </a:moveTo>
                <a:lnTo>
                  <a:pt x="120853" y="267462"/>
                </a:lnTo>
                <a:lnTo>
                  <a:pt x="118567" y="260604"/>
                </a:lnTo>
                <a:lnTo>
                  <a:pt x="110947" y="256794"/>
                </a:lnTo>
                <a:lnTo>
                  <a:pt x="104089" y="259080"/>
                </a:lnTo>
                <a:lnTo>
                  <a:pt x="97993" y="261366"/>
                </a:lnTo>
                <a:lnTo>
                  <a:pt x="94183" y="268986"/>
                </a:lnTo>
                <a:lnTo>
                  <a:pt x="96469" y="275082"/>
                </a:lnTo>
                <a:lnTo>
                  <a:pt x="98755" y="281940"/>
                </a:lnTo>
                <a:lnTo>
                  <a:pt x="106375" y="285750"/>
                </a:lnTo>
                <a:lnTo>
                  <a:pt x="112471" y="283464"/>
                </a:lnTo>
                <a:lnTo>
                  <a:pt x="119329" y="281178"/>
                </a:lnTo>
                <a:lnTo>
                  <a:pt x="123139" y="273558"/>
                </a:lnTo>
                <a:close/>
              </a:path>
              <a:path w="894714" h="296545">
                <a:moveTo>
                  <a:pt x="171145" y="257556"/>
                </a:moveTo>
                <a:lnTo>
                  <a:pt x="168859" y="251460"/>
                </a:lnTo>
                <a:lnTo>
                  <a:pt x="166573" y="244602"/>
                </a:lnTo>
                <a:lnTo>
                  <a:pt x="158953" y="240792"/>
                </a:lnTo>
                <a:lnTo>
                  <a:pt x="152857" y="243078"/>
                </a:lnTo>
                <a:lnTo>
                  <a:pt x="145999" y="245364"/>
                </a:lnTo>
                <a:lnTo>
                  <a:pt x="142189" y="252984"/>
                </a:lnTo>
                <a:lnTo>
                  <a:pt x="144475" y="259080"/>
                </a:lnTo>
                <a:lnTo>
                  <a:pt x="146761" y="265938"/>
                </a:lnTo>
                <a:lnTo>
                  <a:pt x="154381" y="269748"/>
                </a:lnTo>
                <a:lnTo>
                  <a:pt x="161239" y="267462"/>
                </a:lnTo>
                <a:lnTo>
                  <a:pt x="167335" y="265176"/>
                </a:lnTo>
                <a:lnTo>
                  <a:pt x="171145" y="257556"/>
                </a:lnTo>
                <a:close/>
              </a:path>
              <a:path w="894714" h="296545">
                <a:moveTo>
                  <a:pt x="219151" y="241554"/>
                </a:moveTo>
                <a:lnTo>
                  <a:pt x="216865" y="234696"/>
                </a:lnTo>
                <a:lnTo>
                  <a:pt x="214579" y="228600"/>
                </a:lnTo>
                <a:lnTo>
                  <a:pt x="207721" y="224790"/>
                </a:lnTo>
                <a:lnTo>
                  <a:pt x="194005" y="229362"/>
                </a:lnTo>
                <a:lnTo>
                  <a:pt x="190957" y="236982"/>
                </a:lnTo>
                <a:lnTo>
                  <a:pt x="193243" y="243078"/>
                </a:lnTo>
                <a:lnTo>
                  <a:pt x="195529" y="249936"/>
                </a:lnTo>
                <a:lnTo>
                  <a:pt x="202387" y="253746"/>
                </a:lnTo>
                <a:lnTo>
                  <a:pt x="216103" y="249174"/>
                </a:lnTo>
                <a:lnTo>
                  <a:pt x="219151" y="241554"/>
                </a:lnTo>
                <a:close/>
              </a:path>
              <a:path w="894714" h="296545">
                <a:moveTo>
                  <a:pt x="267919" y="225552"/>
                </a:moveTo>
                <a:lnTo>
                  <a:pt x="265633" y="218694"/>
                </a:lnTo>
                <a:lnTo>
                  <a:pt x="263347" y="212598"/>
                </a:lnTo>
                <a:lnTo>
                  <a:pt x="255727" y="208788"/>
                </a:lnTo>
                <a:lnTo>
                  <a:pt x="248869" y="211074"/>
                </a:lnTo>
                <a:lnTo>
                  <a:pt x="242773" y="213360"/>
                </a:lnTo>
                <a:lnTo>
                  <a:pt x="238963" y="220980"/>
                </a:lnTo>
                <a:lnTo>
                  <a:pt x="241249" y="227076"/>
                </a:lnTo>
                <a:lnTo>
                  <a:pt x="243535" y="233934"/>
                </a:lnTo>
                <a:lnTo>
                  <a:pt x="250393" y="237744"/>
                </a:lnTo>
                <a:lnTo>
                  <a:pt x="264109" y="233172"/>
                </a:lnTo>
                <a:lnTo>
                  <a:pt x="267919" y="225552"/>
                </a:lnTo>
                <a:close/>
              </a:path>
              <a:path w="894714" h="296545">
                <a:moveTo>
                  <a:pt x="315925" y="209550"/>
                </a:moveTo>
                <a:lnTo>
                  <a:pt x="313639" y="202692"/>
                </a:lnTo>
                <a:lnTo>
                  <a:pt x="311353" y="196596"/>
                </a:lnTo>
                <a:lnTo>
                  <a:pt x="303733" y="192786"/>
                </a:lnTo>
                <a:lnTo>
                  <a:pt x="297637" y="195072"/>
                </a:lnTo>
                <a:lnTo>
                  <a:pt x="290779" y="197358"/>
                </a:lnTo>
                <a:lnTo>
                  <a:pt x="286969" y="204216"/>
                </a:lnTo>
                <a:lnTo>
                  <a:pt x="291541" y="217932"/>
                </a:lnTo>
                <a:lnTo>
                  <a:pt x="299161" y="220980"/>
                </a:lnTo>
                <a:lnTo>
                  <a:pt x="305257" y="218694"/>
                </a:lnTo>
                <a:lnTo>
                  <a:pt x="312115" y="216408"/>
                </a:lnTo>
                <a:lnTo>
                  <a:pt x="315925" y="209550"/>
                </a:lnTo>
                <a:close/>
              </a:path>
              <a:path w="894714" h="296545">
                <a:moveTo>
                  <a:pt x="363931" y="193548"/>
                </a:moveTo>
                <a:lnTo>
                  <a:pt x="361645" y="186690"/>
                </a:lnTo>
                <a:lnTo>
                  <a:pt x="359359" y="180594"/>
                </a:lnTo>
                <a:lnTo>
                  <a:pt x="352501" y="176784"/>
                </a:lnTo>
                <a:lnTo>
                  <a:pt x="338785" y="181356"/>
                </a:lnTo>
                <a:lnTo>
                  <a:pt x="335737" y="188214"/>
                </a:lnTo>
                <a:lnTo>
                  <a:pt x="340309" y="201930"/>
                </a:lnTo>
                <a:lnTo>
                  <a:pt x="347167" y="204978"/>
                </a:lnTo>
                <a:lnTo>
                  <a:pt x="354025" y="202692"/>
                </a:lnTo>
                <a:lnTo>
                  <a:pt x="360121" y="200406"/>
                </a:lnTo>
                <a:lnTo>
                  <a:pt x="363931" y="193548"/>
                </a:lnTo>
                <a:close/>
              </a:path>
              <a:path w="894714" h="296545">
                <a:moveTo>
                  <a:pt x="411937" y="177546"/>
                </a:moveTo>
                <a:lnTo>
                  <a:pt x="407365" y="163830"/>
                </a:lnTo>
                <a:lnTo>
                  <a:pt x="400507" y="160782"/>
                </a:lnTo>
                <a:lnTo>
                  <a:pt x="386791" y="165354"/>
                </a:lnTo>
                <a:lnTo>
                  <a:pt x="383743" y="172212"/>
                </a:lnTo>
                <a:lnTo>
                  <a:pt x="388315" y="185928"/>
                </a:lnTo>
                <a:lnTo>
                  <a:pt x="395173" y="188976"/>
                </a:lnTo>
                <a:lnTo>
                  <a:pt x="408889" y="184404"/>
                </a:lnTo>
                <a:lnTo>
                  <a:pt x="411937" y="177546"/>
                </a:lnTo>
                <a:close/>
              </a:path>
              <a:path w="894714" h="296545">
                <a:moveTo>
                  <a:pt x="460705" y="161544"/>
                </a:moveTo>
                <a:lnTo>
                  <a:pt x="456133" y="147828"/>
                </a:lnTo>
                <a:lnTo>
                  <a:pt x="448513" y="144780"/>
                </a:lnTo>
                <a:lnTo>
                  <a:pt x="441655" y="147066"/>
                </a:lnTo>
                <a:lnTo>
                  <a:pt x="435559" y="149352"/>
                </a:lnTo>
                <a:lnTo>
                  <a:pt x="431749" y="156210"/>
                </a:lnTo>
                <a:lnTo>
                  <a:pt x="436321" y="169926"/>
                </a:lnTo>
                <a:lnTo>
                  <a:pt x="443941" y="172974"/>
                </a:lnTo>
                <a:lnTo>
                  <a:pt x="450037" y="170688"/>
                </a:lnTo>
                <a:lnTo>
                  <a:pt x="456895" y="168402"/>
                </a:lnTo>
                <a:lnTo>
                  <a:pt x="460705" y="161544"/>
                </a:lnTo>
                <a:close/>
              </a:path>
              <a:path w="894714" h="296545">
                <a:moveTo>
                  <a:pt x="508711" y="145542"/>
                </a:moveTo>
                <a:lnTo>
                  <a:pt x="504139" y="131826"/>
                </a:lnTo>
                <a:lnTo>
                  <a:pt x="496519" y="128778"/>
                </a:lnTo>
                <a:lnTo>
                  <a:pt x="490423" y="131064"/>
                </a:lnTo>
                <a:lnTo>
                  <a:pt x="483565" y="133350"/>
                </a:lnTo>
                <a:lnTo>
                  <a:pt x="479755" y="140208"/>
                </a:lnTo>
                <a:lnTo>
                  <a:pt x="484327" y="153924"/>
                </a:lnTo>
                <a:lnTo>
                  <a:pt x="491947" y="156972"/>
                </a:lnTo>
                <a:lnTo>
                  <a:pt x="498805" y="154686"/>
                </a:lnTo>
                <a:lnTo>
                  <a:pt x="504901" y="152400"/>
                </a:lnTo>
                <a:lnTo>
                  <a:pt x="508711" y="145542"/>
                </a:lnTo>
                <a:close/>
              </a:path>
              <a:path w="894714" h="296545">
                <a:moveTo>
                  <a:pt x="556717" y="129540"/>
                </a:moveTo>
                <a:lnTo>
                  <a:pt x="552145" y="115824"/>
                </a:lnTo>
                <a:lnTo>
                  <a:pt x="545287" y="112776"/>
                </a:lnTo>
                <a:lnTo>
                  <a:pt x="531571" y="117348"/>
                </a:lnTo>
                <a:lnTo>
                  <a:pt x="528523" y="124206"/>
                </a:lnTo>
                <a:lnTo>
                  <a:pt x="530809" y="131064"/>
                </a:lnTo>
                <a:lnTo>
                  <a:pt x="533095" y="137160"/>
                </a:lnTo>
                <a:lnTo>
                  <a:pt x="539953" y="140970"/>
                </a:lnTo>
                <a:lnTo>
                  <a:pt x="553669" y="136398"/>
                </a:lnTo>
                <a:lnTo>
                  <a:pt x="556717" y="129540"/>
                </a:lnTo>
                <a:close/>
              </a:path>
              <a:path w="894714" h="296545">
                <a:moveTo>
                  <a:pt x="604723" y="113538"/>
                </a:moveTo>
                <a:lnTo>
                  <a:pt x="602437" y="106680"/>
                </a:lnTo>
                <a:lnTo>
                  <a:pt x="600913" y="99822"/>
                </a:lnTo>
                <a:lnTo>
                  <a:pt x="593293" y="96774"/>
                </a:lnTo>
                <a:lnTo>
                  <a:pt x="586435" y="99060"/>
                </a:lnTo>
                <a:lnTo>
                  <a:pt x="580339" y="101346"/>
                </a:lnTo>
                <a:lnTo>
                  <a:pt x="576529" y="108204"/>
                </a:lnTo>
                <a:lnTo>
                  <a:pt x="578815" y="115062"/>
                </a:lnTo>
                <a:lnTo>
                  <a:pt x="581101" y="121158"/>
                </a:lnTo>
                <a:lnTo>
                  <a:pt x="587959" y="124968"/>
                </a:lnTo>
                <a:lnTo>
                  <a:pt x="601675" y="120396"/>
                </a:lnTo>
                <a:lnTo>
                  <a:pt x="604723" y="113538"/>
                </a:lnTo>
                <a:close/>
              </a:path>
              <a:path w="894714" h="296545">
                <a:moveTo>
                  <a:pt x="653491" y="96774"/>
                </a:moveTo>
                <a:lnTo>
                  <a:pt x="651205" y="90678"/>
                </a:lnTo>
                <a:lnTo>
                  <a:pt x="648919" y="83820"/>
                </a:lnTo>
                <a:lnTo>
                  <a:pt x="641299" y="80010"/>
                </a:lnTo>
                <a:lnTo>
                  <a:pt x="635203" y="82296"/>
                </a:lnTo>
                <a:lnTo>
                  <a:pt x="628345" y="84582"/>
                </a:lnTo>
                <a:lnTo>
                  <a:pt x="624535" y="92202"/>
                </a:lnTo>
                <a:lnTo>
                  <a:pt x="626821" y="99060"/>
                </a:lnTo>
                <a:lnTo>
                  <a:pt x="629107" y="105156"/>
                </a:lnTo>
                <a:lnTo>
                  <a:pt x="636727" y="108966"/>
                </a:lnTo>
                <a:lnTo>
                  <a:pt x="642823" y="106680"/>
                </a:lnTo>
                <a:lnTo>
                  <a:pt x="649681" y="104394"/>
                </a:lnTo>
                <a:lnTo>
                  <a:pt x="653491" y="96774"/>
                </a:lnTo>
                <a:close/>
              </a:path>
              <a:path w="894714" h="296545">
                <a:moveTo>
                  <a:pt x="701497" y="80772"/>
                </a:moveTo>
                <a:lnTo>
                  <a:pt x="699211" y="74676"/>
                </a:lnTo>
                <a:lnTo>
                  <a:pt x="696925" y="67818"/>
                </a:lnTo>
                <a:lnTo>
                  <a:pt x="690067" y="64008"/>
                </a:lnTo>
                <a:lnTo>
                  <a:pt x="676351" y="68580"/>
                </a:lnTo>
                <a:lnTo>
                  <a:pt x="673303" y="76200"/>
                </a:lnTo>
                <a:lnTo>
                  <a:pt x="675589" y="83058"/>
                </a:lnTo>
                <a:lnTo>
                  <a:pt x="677875" y="89154"/>
                </a:lnTo>
                <a:lnTo>
                  <a:pt x="684733" y="92964"/>
                </a:lnTo>
                <a:lnTo>
                  <a:pt x="691591" y="90678"/>
                </a:lnTo>
                <a:lnTo>
                  <a:pt x="697687" y="88392"/>
                </a:lnTo>
                <a:lnTo>
                  <a:pt x="701497" y="80772"/>
                </a:lnTo>
                <a:close/>
              </a:path>
              <a:path w="894714" h="296545">
                <a:moveTo>
                  <a:pt x="749503" y="64770"/>
                </a:moveTo>
                <a:lnTo>
                  <a:pt x="747217" y="58674"/>
                </a:lnTo>
                <a:lnTo>
                  <a:pt x="744931" y="51816"/>
                </a:lnTo>
                <a:lnTo>
                  <a:pt x="738073" y="48006"/>
                </a:lnTo>
                <a:lnTo>
                  <a:pt x="724357" y="52578"/>
                </a:lnTo>
                <a:lnTo>
                  <a:pt x="721309" y="60198"/>
                </a:lnTo>
                <a:lnTo>
                  <a:pt x="723595" y="66294"/>
                </a:lnTo>
                <a:lnTo>
                  <a:pt x="725881" y="73152"/>
                </a:lnTo>
                <a:lnTo>
                  <a:pt x="732739" y="76962"/>
                </a:lnTo>
                <a:lnTo>
                  <a:pt x="746455" y="72390"/>
                </a:lnTo>
                <a:lnTo>
                  <a:pt x="749503" y="64770"/>
                </a:lnTo>
                <a:close/>
              </a:path>
              <a:path w="894714" h="296545">
                <a:moveTo>
                  <a:pt x="798271" y="48768"/>
                </a:moveTo>
                <a:lnTo>
                  <a:pt x="795985" y="42672"/>
                </a:lnTo>
                <a:lnTo>
                  <a:pt x="793699" y="35814"/>
                </a:lnTo>
                <a:lnTo>
                  <a:pt x="786079" y="32004"/>
                </a:lnTo>
                <a:lnTo>
                  <a:pt x="779221" y="34290"/>
                </a:lnTo>
                <a:lnTo>
                  <a:pt x="773125" y="36576"/>
                </a:lnTo>
                <a:lnTo>
                  <a:pt x="769315" y="44196"/>
                </a:lnTo>
                <a:lnTo>
                  <a:pt x="771601" y="50292"/>
                </a:lnTo>
                <a:lnTo>
                  <a:pt x="773887" y="57150"/>
                </a:lnTo>
                <a:lnTo>
                  <a:pt x="781507" y="60960"/>
                </a:lnTo>
                <a:lnTo>
                  <a:pt x="787603" y="58674"/>
                </a:lnTo>
                <a:lnTo>
                  <a:pt x="794461" y="56388"/>
                </a:lnTo>
                <a:lnTo>
                  <a:pt x="798271" y="48768"/>
                </a:lnTo>
                <a:close/>
              </a:path>
              <a:path w="894714" h="296545">
                <a:moveTo>
                  <a:pt x="846277" y="32766"/>
                </a:moveTo>
                <a:lnTo>
                  <a:pt x="843991" y="25908"/>
                </a:lnTo>
                <a:lnTo>
                  <a:pt x="841705" y="19812"/>
                </a:lnTo>
                <a:lnTo>
                  <a:pt x="834085" y="16002"/>
                </a:lnTo>
                <a:lnTo>
                  <a:pt x="827989" y="18288"/>
                </a:lnTo>
                <a:lnTo>
                  <a:pt x="821131" y="20574"/>
                </a:lnTo>
                <a:lnTo>
                  <a:pt x="817321" y="28194"/>
                </a:lnTo>
                <a:lnTo>
                  <a:pt x="819607" y="34290"/>
                </a:lnTo>
                <a:lnTo>
                  <a:pt x="821893" y="41148"/>
                </a:lnTo>
                <a:lnTo>
                  <a:pt x="829513" y="44958"/>
                </a:lnTo>
                <a:lnTo>
                  <a:pt x="836371" y="42672"/>
                </a:lnTo>
                <a:lnTo>
                  <a:pt x="842467" y="40386"/>
                </a:lnTo>
                <a:lnTo>
                  <a:pt x="846277" y="32766"/>
                </a:lnTo>
                <a:close/>
              </a:path>
              <a:path w="894714" h="296545">
                <a:moveTo>
                  <a:pt x="894283" y="16764"/>
                </a:moveTo>
                <a:lnTo>
                  <a:pt x="891997" y="9906"/>
                </a:lnTo>
                <a:lnTo>
                  <a:pt x="889711" y="3810"/>
                </a:lnTo>
                <a:lnTo>
                  <a:pt x="882853" y="0"/>
                </a:lnTo>
                <a:lnTo>
                  <a:pt x="869137" y="4572"/>
                </a:lnTo>
                <a:lnTo>
                  <a:pt x="866089" y="12192"/>
                </a:lnTo>
                <a:lnTo>
                  <a:pt x="868375" y="18288"/>
                </a:lnTo>
                <a:lnTo>
                  <a:pt x="870661" y="25146"/>
                </a:lnTo>
                <a:lnTo>
                  <a:pt x="877519" y="28956"/>
                </a:lnTo>
                <a:lnTo>
                  <a:pt x="891235" y="24384"/>
                </a:lnTo>
                <a:lnTo>
                  <a:pt x="894283" y="1676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701515" y="2731098"/>
            <a:ext cx="96931" cy="264459"/>
          </a:xfrm>
          <a:custGeom>
            <a:avLst/>
            <a:gdLst/>
            <a:ahLst/>
            <a:cxnLst/>
            <a:rect l="l" t="t" r="r" b="b"/>
            <a:pathLst>
              <a:path w="109855" h="299720">
                <a:moveTo>
                  <a:pt x="28955" y="17525"/>
                </a:moveTo>
                <a:lnTo>
                  <a:pt x="24383" y="3809"/>
                </a:lnTo>
                <a:lnTo>
                  <a:pt x="17525" y="0"/>
                </a:lnTo>
                <a:lnTo>
                  <a:pt x="10667" y="2285"/>
                </a:lnTo>
                <a:lnTo>
                  <a:pt x="3809" y="3809"/>
                </a:lnTo>
                <a:lnTo>
                  <a:pt x="0" y="10667"/>
                </a:lnTo>
                <a:lnTo>
                  <a:pt x="2285" y="17525"/>
                </a:lnTo>
                <a:lnTo>
                  <a:pt x="3809" y="24383"/>
                </a:lnTo>
                <a:lnTo>
                  <a:pt x="11429" y="28193"/>
                </a:lnTo>
                <a:lnTo>
                  <a:pt x="18287" y="26669"/>
                </a:lnTo>
                <a:lnTo>
                  <a:pt x="24383" y="24383"/>
                </a:lnTo>
                <a:lnTo>
                  <a:pt x="28955" y="17525"/>
                </a:lnTo>
                <a:close/>
              </a:path>
              <a:path w="109855" h="299720">
                <a:moveTo>
                  <a:pt x="42671" y="66293"/>
                </a:moveTo>
                <a:lnTo>
                  <a:pt x="40385" y="59435"/>
                </a:lnTo>
                <a:lnTo>
                  <a:pt x="38861" y="52577"/>
                </a:lnTo>
                <a:lnTo>
                  <a:pt x="32003" y="48767"/>
                </a:lnTo>
                <a:lnTo>
                  <a:pt x="25145" y="51053"/>
                </a:lnTo>
                <a:lnTo>
                  <a:pt x="18287" y="52577"/>
                </a:lnTo>
                <a:lnTo>
                  <a:pt x="14477" y="60197"/>
                </a:lnTo>
                <a:lnTo>
                  <a:pt x="16001" y="66293"/>
                </a:lnTo>
                <a:lnTo>
                  <a:pt x="18287" y="73151"/>
                </a:lnTo>
                <a:lnTo>
                  <a:pt x="25145" y="76961"/>
                </a:lnTo>
                <a:lnTo>
                  <a:pt x="32003" y="75437"/>
                </a:lnTo>
                <a:lnTo>
                  <a:pt x="38861" y="73151"/>
                </a:lnTo>
                <a:lnTo>
                  <a:pt x="42671" y="66293"/>
                </a:lnTo>
                <a:close/>
              </a:path>
              <a:path w="109855" h="299720">
                <a:moveTo>
                  <a:pt x="57149" y="115061"/>
                </a:moveTo>
                <a:lnTo>
                  <a:pt x="52577" y="101345"/>
                </a:lnTo>
                <a:lnTo>
                  <a:pt x="45719" y="97535"/>
                </a:lnTo>
                <a:lnTo>
                  <a:pt x="38861" y="99821"/>
                </a:lnTo>
                <a:lnTo>
                  <a:pt x="32003" y="101345"/>
                </a:lnTo>
                <a:lnTo>
                  <a:pt x="28193" y="108965"/>
                </a:lnTo>
                <a:lnTo>
                  <a:pt x="30479" y="115061"/>
                </a:lnTo>
                <a:lnTo>
                  <a:pt x="32765" y="121919"/>
                </a:lnTo>
                <a:lnTo>
                  <a:pt x="39623" y="125729"/>
                </a:lnTo>
                <a:lnTo>
                  <a:pt x="46481" y="124205"/>
                </a:lnTo>
                <a:lnTo>
                  <a:pt x="52577" y="121919"/>
                </a:lnTo>
                <a:lnTo>
                  <a:pt x="57149" y="115061"/>
                </a:lnTo>
                <a:close/>
              </a:path>
              <a:path w="109855" h="299720">
                <a:moveTo>
                  <a:pt x="70865" y="163829"/>
                </a:moveTo>
                <a:lnTo>
                  <a:pt x="68579" y="156971"/>
                </a:lnTo>
                <a:lnTo>
                  <a:pt x="67055" y="150113"/>
                </a:lnTo>
                <a:lnTo>
                  <a:pt x="60197" y="146303"/>
                </a:lnTo>
                <a:lnTo>
                  <a:pt x="53339" y="148589"/>
                </a:lnTo>
                <a:lnTo>
                  <a:pt x="46481" y="150113"/>
                </a:lnTo>
                <a:lnTo>
                  <a:pt x="42671" y="157733"/>
                </a:lnTo>
                <a:lnTo>
                  <a:pt x="44195" y="164591"/>
                </a:lnTo>
                <a:lnTo>
                  <a:pt x="46481" y="170687"/>
                </a:lnTo>
                <a:lnTo>
                  <a:pt x="53339" y="175259"/>
                </a:lnTo>
                <a:lnTo>
                  <a:pt x="67055" y="170687"/>
                </a:lnTo>
                <a:lnTo>
                  <a:pt x="70865" y="163829"/>
                </a:lnTo>
                <a:close/>
              </a:path>
              <a:path w="109855" h="299720">
                <a:moveTo>
                  <a:pt x="85343" y="212597"/>
                </a:moveTo>
                <a:lnTo>
                  <a:pt x="83057" y="205739"/>
                </a:lnTo>
                <a:lnTo>
                  <a:pt x="80771" y="199643"/>
                </a:lnTo>
                <a:lnTo>
                  <a:pt x="73913" y="195071"/>
                </a:lnTo>
                <a:lnTo>
                  <a:pt x="60197" y="199643"/>
                </a:lnTo>
                <a:lnTo>
                  <a:pt x="56387" y="206501"/>
                </a:lnTo>
                <a:lnTo>
                  <a:pt x="58673" y="213359"/>
                </a:lnTo>
                <a:lnTo>
                  <a:pt x="60959" y="219455"/>
                </a:lnTo>
                <a:lnTo>
                  <a:pt x="67817" y="224027"/>
                </a:lnTo>
                <a:lnTo>
                  <a:pt x="74675" y="221741"/>
                </a:lnTo>
                <a:lnTo>
                  <a:pt x="80771" y="219455"/>
                </a:lnTo>
                <a:lnTo>
                  <a:pt x="85343" y="212597"/>
                </a:lnTo>
                <a:close/>
              </a:path>
              <a:path w="109855" h="299720">
                <a:moveTo>
                  <a:pt x="99059" y="261365"/>
                </a:moveTo>
                <a:lnTo>
                  <a:pt x="96773" y="254507"/>
                </a:lnTo>
                <a:lnTo>
                  <a:pt x="95249" y="248411"/>
                </a:lnTo>
                <a:lnTo>
                  <a:pt x="88391" y="244601"/>
                </a:lnTo>
                <a:lnTo>
                  <a:pt x="81533" y="246125"/>
                </a:lnTo>
                <a:lnTo>
                  <a:pt x="74675" y="248411"/>
                </a:lnTo>
                <a:lnTo>
                  <a:pt x="70865" y="255269"/>
                </a:lnTo>
                <a:lnTo>
                  <a:pt x="72389" y="262127"/>
                </a:lnTo>
                <a:lnTo>
                  <a:pt x="74675" y="268985"/>
                </a:lnTo>
                <a:lnTo>
                  <a:pt x="81533" y="272795"/>
                </a:lnTo>
                <a:lnTo>
                  <a:pt x="88391" y="270509"/>
                </a:lnTo>
                <a:lnTo>
                  <a:pt x="95249" y="268985"/>
                </a:lnTo>
                <a:lnTo>
                  <a:pt x="99059" y="261365"/>
                </a:lnTo>
                <a:close/>
              </a:path>
              <a:path w="109855" h="299720">
                <a:moveTo>
                  <a:pt x="109728" y="299466"/>
                </a:moveTo>
                <a:lnTo>
                  <a:pt x="108965" y="297179"/>
                </a:lnTo>
                <a:lnTo>
                  <a:pt x="102107" y="293369"/>
                </a:lnTo>
                <a:lnTo>
                  <a:pt x="95249" y="294893"/>
                </a:lnTo>
                <a:lnTo>
                  <a:pt x="89153" y="297179"/>
                </a:lnTo>
                <a:lnTo>
                  <a:pt x="87629" y="299466"/>
                </a:lnTo>
                <a:lnTo>
                  <a:pt x="109728" y="299466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856156" y="2346511"/>
            <a:ext cx="1525681" cy="321049"/>
          </a:xfrm>
          <a:custGeom>
            <a:avLst/>
            <a:gdLst/>
            <a:ahLst/>
            <a:cxnLst/>
            <a:rect l="l" t="t" r="r" b="b"/>
            <a:pathLst>
              <a:path w="1729104" h="363855">
                <a:moveTo>
                  <a:pt x="0" y="0"/>
                </a:moveTo>
                <a:lnTo>
                  <a:pt x="0" y="363474"/>
                </a:lnTo>
                <a:lnTo>
                  <a:pt x="1728977" y="363474"/>
                </a:lnTo>
                <a:lnTo>
                  <a:pt x="1728977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37882" y="2130685"/>
            <a:ext cx="4034118" cy="5281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632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582533" fontAlgn="auto">
              <a:spcBef>
                <a:spcPts val="0"/>
              </a:spcBef>
              <a:spcAft>
                <a:spcPts val="0"/>
              </a:spcAft>
            </a:pPr>
            <a:r>
              <a:rPr b="1" spc="-26" dirty="0">
                <a:solidFill>
                  <a:prstClr val="black"/>
                </a:solidFill>
                <a:latin typeface="Times New Roman"/>
                <a:cs typeface="Times New Roman"/>
              </a:rPr>
              <a:t>ST</a:t>
            </a:r>
            <a:r>
              <a:rPr b="1" spc="-79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b="1" spc="-18" dirty="0">
                <a:solidFill>
                  <a:prstClr val="black"/>
                </a:solidFill>
                <a:latin typeface="Times New Roman"/>
                <a:cs typeface="Times New Roman"/>
              </a:rPr>
              <a:t>junction</a:t>
            </a:r>
            <a:endParaRPr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578529" y="1580477"/>
            <a:ext cx="3587422" cy="12824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4483" algn="ctr" fontAlgn="auto">
              <a:lnSpc>
                <a:spcPts val="2541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118" b="1" i="1" spc="-150" dirty="0">
                <a:solidFill>
                  <a:srgbClr val="FF0000"/>
                </a:solidFill>
                <a:latin typeface="Times New Roman"/>
                <a:cs typeface="Times New Roman"/>
              </a:rPr>
              <a:t>The </a:t>
            </a:r>
            <a:r>
              <a:rPr lang="en-US" sz="2118" b="1" i="1" spc="-150" dirty="0" err="1">
                <a:solidFill>
                  <a:srgbClr val="FF0000"/>
                </a:solidFill>
                <a:latin typeface="Times New Roman"/>
                <a:cs typeface="Times New Roman"/>
              </a:rPr>
              <a:t>sinotubular</a:t>
            </a:r>
            <a:r>
              <a:rPr lang="en-US" sz="2118" b="1" i="1" spc="-150" dirty="0">
                <a:solidFill>
                  <a:srgbClr val="FF0000"/>
                </a:solidFill>
                <a:latin typeface="Times New Roman"/>
                <a:cs typeface="Times New Roman"/>
              </a:rPr>
              <a:t> junction  is larger</a:t>
            </a:r>
          </a:p>
          <a:p>
            <a:pPr marL="11206" marR="4483" algn="ctr" fontAlgn="auto">
              <a:lnSpc>
                <a:spcPts val="2541"/>
              </a:lnSpc>
              <a:spcBef>
                <a:spcPts val="0"/>
              </a:spcBef>
              <a:spcAft>
                <a:spcPts val="0"/>
              </a:spcAft>
            </a:pPr>
            <a:r>
              <a:rPr sz="2118" b="1" i="1" spc="-150" dirty="0" smtClean="0">
                <a:solidFill>
                  <a:srgbClr val="FF0000"/>
                </a:solidFill>
                <a:latin typeface="Times New Roman"/>
                <a:cs typeface="Times New Roman"/>
              </a:rPr>
              <a:t>than </a:t>
            </a:r>
            <a:r>
              <a:rPr sz="2118" b="1" i="1" spc="-190" dirty="0">
                <a:solidFill>
                  <a:srgbClr val="FF0000"/>
                </a:solidFill>
                <a:latin typeface="Times New Roman"/>
                <a:cs typeface="Times New Roman"/>
              </a:rPr>
              <a:t>the </a:t>
            </a:r>
            <a:r>
              <a:rPr sz="2118" b="1" i="1" spc="-168" dirty="0">
                <a:solidFill>
                  <a:srgbClr val="FF0000"/>
                </a:solidFill>
                <a:latin typeface="Times New Roman"/>
                <a:cs typeface="Times New Roman"/>
              </a:rPr>
              <a:t>annulus </a:t>
            </a:r>
            <a:r>
              <a:rPr sz="2118" b="1" i="1" spc="-159" dirty="0">
                <a:solidFill>
                  <a:srgbClr val="FF0000"/>
                </a:solidFill>
                <a:latin typeface="Times New Roman"/>
                <a:cs typeface="Times New Roman"/>
              </a:rPr>
              <a:t>with </a:t>
            </a:r>
            <a:r>
              <a:rPr sz="2118" b="1" i="1" spc="-199" dirty="0">
                <a:solidFill>
                  <a:srgbClr val="FF0000"/>
                </a:solidFill>
                <a:latin typeface="Times New Roman"/>
                <a:cs typeface="Times New Roman"/>
              </a:rPr>
              <a:t>a </a:t>
            </a:r>
            <a:r>
              <a:rPr sz="2118" b="1" i="1" spc="-202" dirty="0">
                <a:solidFill>
                  <a:srgbClr val="FF0000"/>
                </a:solidFill>
                <a:latin typeface="Times New Roman"/>
                <a:cs typeface="Times New Roman"/>
              </a:rPr>
              <a:t>diameter  </a:t>
            </a:r>
            <a:r>
              <a:rPr sz="2206" b="1" i="1" spc="-40" dirty="0">
                <a:solidFill>
                  <a:srgbClr val="FF0000"/>
                </a:solidFill>
                <a:latin typeface="Times New Roman"/>
                <a:cs typeface="Times New Roman"/>
              </a:rPr>
              <a:t>ratio </a:t>
            </a:r>
            <a:r>
              <a:rPr sz="2206" b="1" i="1" spc="-49" dirty="0">
                <a:solidFill>
                  <a:srgbClr val="FF0000"/>
                </a:solidFill>
                <a:latin typeface="Times New Roman"/>
                <a:cs typeface="Times New Roman"/>
              </a:rPr>
              <a:t>of </a:t>
            </a:r>
            <a:r>
              <a:rPr sz="2206" b="1" i="1" spc="-128" dirty="0">
                <a:solidFill>
                  <a:srgbClr val="FF0000"/>
                </a:solidFill>
                <a:latin typeface="Times New Roman"/>
                <a:cs typeface="Times New Roman"/>
              </a:rPr>
              <a:t>1.3 </a:t>
            </a:r>
            <a:r>
              <a:rPr sz="2118" b="1" i="1" spc="-132" dirty="0">
                <a:solidFill>
                  <a:srgbClr val="FF0000"/>
                </a:solidFill>
                <a:latin typeface="Times New Roman"/>
                <a:cs typeface="Times New Roman"/>
              </a:rPr>
              <a:t>in </a:t>
            </a:r>
            <a:r>
              <a:rPr sz="2118" b="1" i="1" spc="-199" dirty="0">
                <a:solidFill>
                  <a:srgbClr val="FF0000"/>
                </a:solidFill>
                <a:latin typeface="Times New Roman"/>
                <a:cs typeface="Times New Roman"/>
              </a:rPr>
              <a:t>a </a:t>
            </a:r>
            <a:r>
              <a:rPr sz="2118" b="1" i="1" spc="-190" dirty="0">
                <a:solidFill>
                  <a:srgbClr val="FF0000"/>
                </a:solidFill>
                <a:latin typeface="Times New Roman"/>
                <a:cs typeface="Times New Roman"/>
              </a:rPr>
              <a:t>normal </a:t>
            </a:r>
            <a:r>
              <a:rPr sz="2118" b="1" i="1" spc="-150" dirty="0">
                <a:solidFill>
                  <a:srgbClr val="FF0000"/>
                </a:solidFill>
                <a:latin typeface="Times New Roman"/>
                <a:cs typeface="Times New Roman"/>
              </a:rPr>
              <a:t>adult  </a:t>
            </a:r>
            <a:r>
              <a:rPr sz="2118" b="1" i="1" spc="-180" dirty="0">
                <a:solidFill>
                  <a:srgbClr val="FF0000"/>
                </a:solidFill>
                <a:latin typeface="Times New Roman"/>
                <a:cs typeface="Times New Roman"/>
              </a:rPr>
              <a:t>human</a:t>
            </a:r>
            <a:r>
              <a:rPr sz="2118" b="1" i="1" spc="-84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118" b="1" i="1" spc="-185" dirty="0">
                <a:solidFill>
                  <a:srgbClr val="FF0000"/>
                </a:solidFill>
                <a:latin typeface="Times New Roman"/>
                <a:cs typeface="Times New Roman"/>
              </a:rPr>
              <a:t>heart</a:t>
            </a:r>
            <a:endParaRPr sz="2118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37883" y="2994659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86833" y="2995331"/>
            <a:ext cx="3558091" cy="8639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471780" y="2995332"/>
            <a:ext cx="290232" cy="91887"/>
          </a:xfrm>
          <a:custGeom>
            <a:avLst/>
            <a:gdLst/>
            <a:ahLst/>
            <a:cxnLst/>
            <a:rect l="l" t="t" r="r" b="b"/>
            <a:pathLst>
              <a:path w="328930" h="104139">
                <a:moveTo>
                  <a:pt x="137697" y="0"/>
                </a:moveTo>
                <a:lnTo>
                  <a:pt x="75660" y="0"/>
                </a:lnTo>
                <a:lnTo>
                  <a:pt x="0" y="73152"/>
                </a:lnTo>
                <a:lnTo>
                  <a:pt x="128015" y="93716"/>
                </a:lnTo>
                <a:lnTo>
                  <a:pt x="128015" y="3048"/>
                </a:lnTo>
                <a:lnTo>
                  <a:pt x="137697" y="0"/>
                </a:lnTo>
                <a:close/>
              </a:path>
              <a:path w="328930" h="104139">
                <a:moveTo>
                  <a:pt x="172517" y="49184"/>
                </a:moveTo>
                <a:lnTo>
                  <a:pt x="156961" y="0"/>
                </a:lnTo>
                <a:lnTo>
                  <a:pt x="137697" y="0"/>
                </a:lnTo>
                <a:lnTo>
                  <a:pt x="128015" y="3048"/>
                </a:lnTo>
                <a:lnTo>
                  <a:pt x="144779" y="57912"/>
                </a:lnTo>
                <a:lnTo>
                  <a:pt x="172517" y="49184"/>
                </a:lnTo>
                <a:close/>
              </a:path>
              <a:path w="328930" h="104139">
                <a:moveTo>
                  <a:pt x="189738" y="103632"/>
                </a:moveTo>
                <a:lnTo>
                  <a:pt x="172517" y="49184"/>
                </a:lnTo>
                <a:lnTo>
                  <a:pt x="144779" y="57912"/>
                </a:lnTo>
                <a:lnTo>
                  <a:pt x="128015" y="3048"/>
                </a:lnTo>
                <a:lnTo>
                  <a:pt x="128015" y="93716"/>
                </a:lnTo>
                <a:lnTo>
                  <a:pt x="189738" y="103632"/>
                </a:lnTo>
                <a:close/>
              </a:path>
              <a:path w="328930" h="104139">
                <a:moveTo>
                  <a:pt x="328839" y="0"/>
                </a:moveTo>
                <a:lnTo>
                  <a:pt x="156961" y="0"/>
                </a:lnTo>
                <a:lnTo>
                  <a:pt x="172517" y="49184"/>
                </a:lnTo>
                <a:lnTo>
                  <a:pt x="328839" y="0"/>
                </a:lnTo>
                <a:close/>
              </a:path>
            </a:pathLst>
          </a:custGeom>
          <a:solidFill>
            <a:srgbClr val="003399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470436" y="3349662"/>
            <a:ext cx="1756522" cy="509868"/>
          </a:xfrm>
          <a:custGeom>
            <a:avLst/>
            <a:gdLst/>
            <a:ahLst/>
            <a:cxnLst/>
            <a:rect l="l" t="t" r="r" b="b"/>
            <a:pathLst>
              <a:path w="1990725" h="577850">
                <a:moveTo>
                  <a:pt x="70207" y="540626"/>
                </a:moveTo>
                <a:lnTo>
                  <a:pt x="63246" y="515874"/>
                </a:lnTo>
                <a:lnTo>
                  <a:pt x="0" y="573024"/>
                </a:lnTo>
                <a:lnTo>
                  <a:pt x="23947" y="577595"/>
                </a:lnTo>
                <a:lnTo>
                  <a:pt x="57912" y="577595"/>
                </a:lnTo>
                <a:lnTo>
                  <a:pt x="57912" y="544068"/>
                </a:lnTo>
                <a:lnTo>
                  <a:pt x="70207" y="540626"/>
                </a:lnTo>
                <a:close/>
              </a:path>
              <a:path w="1990725" h="577850">
                <a:moveTo>
                  <a:pt x="77065" y="565010"/>
                </a:moveTo>
                <a:lnTo>
                  <a:pt x="70207" y="540626"/>
                </a:lnTo>
                <a:lnTo>
                  <a:pt x="57912" y="544068"/>
                </a:lnTo>
                <a:lnTo>
                  <a:pt x="64770" y="568452"/>
                </a:lnTo>
                <a:lnTo>
                  <a:pt x="77065" y="565010"/>
                </a:lnTo>
                <a:close/>
              </a:path>
              <a:path w="1990725" h="577850">
                <a:moveTo>
                  <a:pt x="80605" y="577595"/>
                </a:moveTo>
                <a:lnTo>
                  <a:pt x="77065" y="565010"/>
                </a:lnTo>
                <a:lnTo>
                  <a:pt x="64770" y="568452"/>
                </a:lnTo>
                <a:lnTo>
                  <a:pt x="57912" y="544068"/>
                </a:lnTo>
                <a:lnTo>
                  <a:pt x="57912" y="577595"/>
                </a:lnTo>
                <a:lnTo>
                  <a:pt x="80605" y="577595"/>
                </a:lnTo>
                <a:close/>
              </a:path>
              <a:path w="1990725" h="577850">
                <a:moveTo>
                  <a:pt x="1920202" y="49142"/>
                </a:moveTo>
                <a:lnTo>
                  <a:pt x="1913410" y="24740"/>
                </a:lnTo>
                <a:lnTo>
                  <a:pt x="70207" y="540626"/>
                </a:lnTo>
                <a:lnTo>
                  <a:pt x="77065" y="565010"/>
                </a:lnTo>
                <a:lnTo>
                  <a:pt x="1920202" y="49142"/>
                </a:lnTo>
                <a:close/>
              </a:path>
              <a:path w="1990725" h="577850">
                <a:moveTo>
                  <a:pt x="1990344" y="16764"/>
                </a:moveTo>
                <a:lnTo>
                  <a:pt x="1906524" y="0"/>
                </a:lnTo>
                <a:lnTo>
                  <a:pt x="1913410" y="24740"/>
                </a:lnTo>
                <a:lnTo>
                  <a:pt x="1925574" y="21336"/>
                </a:lnTo>
                <a:lnTo>
                  <a:pt x="1932432" y="45720"/>
                </a:lnTo>
                <a:lnTo>
                  <a:pt x="1932432" y="69094"/>
                </a:lnTo>
                <a:lnTo>
                  <a:pt x="1990344" y="16764"/>
                </a:lnTo>
                <a:close/>
              </a:path>
              <a:path w="1990725" h="577850">
                <a:moveTo>
                  <a:pt x="1932432" y="45720"/>
                </a:moveTo>
                <a:lnTo>
                  <a:pt x="1925574" y="21336"/>
                </a:lnTo>
                <a:lnTo>
                  <a:pt x="1913410" y="24740"/>
                </a:lnTo>
                <a:lnTo>
                  <a:pt x="1920202" y="49142"/>
                </a:lnTo>
                <a:lnTo>
                  <a:pt x="1932432" y="45720"/>
                </a:lnTo>
                <a:close/>
              </a:path>
              <a:path w="1990725" h="577850">
                <a:moveTo>
                  <a:pt x="1932432" y="69094"/>
                </a:moveTo>
                <a:lnTo>
                  <a:pt x="1932432" y="45720"/>
                </a:lnTo>
                <a:lnTo>
                  <a:pt x="1920202" y="49142"/>
                </a:lnTo>
                <a:lnTo>
                  <a:pt x="1927098" y="73914"/>
                </a:lnTo>
                <a:lnTo>
                  <a:pt x="1932432" y="69094"/>
                </a:lnTo>
                <a:close/>
              </a:path>
            </a:pathLst>
          </a:custGeom>
          <a:solidFill>
            <a:srgbClr val="003399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459006" y="2995332"/>
            <a:ext cx="533960" cy="174812"/>
          </a:xfrm>
          <a:custGeom>
            <a:avLst/>
            <a:gdLst/>
            <a:ahLst/>
            <a:cxnLst/>
            <a:rect l="l" t="t" r="r" b="b"/>
            <a:pathLst>
              <a:path w="605155" h="198120">
                <a:moveTo>
                  <a:pt x="28956" y="185927"/>
                </a:moveTo>
                <a:lnTo>
                  <a:pt x="26670" y="179831"/>
                </a:lnTo>
                <a:lnTo>
                  <a:pt x="24384" y="172973"/>
                </a:lnTo>
                <a:lnTo>
                  <a:pt x="16764" y="169163"/>
                </a:lnTo>
                <a:lnTo>
                  <a:pt x="10668" y="171449"/>
                </a:lnTo>
                <a:lnTo>
                  <a:pt x="3810" y="173735"/>
                </a:lnTo>
                <a:lnTo>
                  <a:pt x="0" y="181355"/>
                </a:lnTo>
                <a:lnTo>
                  <a:pt x="2286" y="187451"/>
                </a:lnTo>
                <a:lnTo>
                  <a:pt x="4572" y="194309"/>
                </a:lnTo>
                <a:lnTo>
                  <a:pt x="12192" y="198119"/>
                </a:lnTo>
                <a:lnTo>
                  <a:pt x="19050" y="195833"/>
                </a:lnTo>
                <a:lnTo>
                  <a:pt x="25146" y="193547"/>
                </a:lnTo>
                <a:lnTo>
                  <a:pt x="28956" y="185927"/>
                </a:lnTo>
                <a:close/>
              </a:path>
              <a:path w="605155" h="198120">
                <a:moveTo>
                  <a:pt x="76962" y="169925"/>
                </a:moveTo>
                <a:lnTo>
                  <a:pt x="74676" y="163067"/>
                </a:lnTo>
                <a:lnTo>
                  <a:pt x="72390" y="156971"/>
                </a:lnTo>
                <a:lnTo>
                  <a:pt x="65532" y="153161"/>
                </a:lnTo>
                <a:lnTo>
                  <a:pt x="51816" y="157733"/>
                </a:lnTo>
                <a:lnTo>
                  <a:pt x="48768" y="165353"/>
                </a:lnTo>
                <a:lnTo>
                  <a:pt x="51054" y="171449"/>
                </a:lnTo>
                <a:lnTo>
                  <a:pt x="53340" y="178307"/>
                </a:lnTo>
                <a:lnTo>
                  <a:pt x="60198" y="182117"/>
                </a:lnTo>
                <a:lnTo>
                  <a:pt x="73914" y="177545"/>
                </a:lnTo>
                <a:lnTo>
                  <a:pt x="76962" y="169925"/>
                </a:lnTo>
                <a:close/>
              </a:path>
              <a:path w="605155" h="198120">
                <a:moveTo>
                  <a:pt x="125730" y="153923"/>
                </a:moveTo>
                <a:lnTo>
                  <a:pt x="123444" y="147065"/>
                </a:lnTo>
                <a:lnTo>
                  <a:pt x="121158" y="140969"/>
                </a:lnTo>
                <a:lnTo>
                  <a:pt x="113538" y="137159"/>
                </a:lnTo>
                <a:lnTo>
                  <a:pt x="106680" y="139445"/>
                </a:lnTo>
                <a:lnTo>
                  <a:pt x="100584" y="141731"/>
                </a:lnTo>
                <a:lnTo>
                  <a:pt x="96774" y="149351"/>
                </a:lnTo>
                <a:lnTo>
                  <a:pt x="99060" y="155447"/>
                </a:lnTo>
                <a:lnTo>
                  <a:pt x="101346" y="162305"/>
                </a:lnTo>
                <a:lnTo>
                  <a:pt x="108204" y="166115"/>
                </a:lnTo>
                <a:lnTo>
                  <a:pt x="121920" y="161543"/>
                </a:lnTo>
                <a:lnTo>
                  <a:pt x="125730" y="153923"/>
                </a:lnTo>
                <a:close/>
              </a:path>
              <a:path w="605155" h="198120">
                <a:moveTo>
                  <a:pt x="173736" y="137921"/>
                </a:moveTo>
                <a:lnTo>
                  <a:pt x="171450" y="131063"/>
                </a:lnTo>
                <a:lnTo>
                  <a:pt x="169164" y="124967"/>
                </a:lnTo>
                <a:lnTo>
                  <a:pt x="161544" y="121157"/>
                </a:lnTo>
                <a:lnTo>
                  <a:pt x="155448" y="123443"/>
                </a:lnTo>
                <a:lnTo>
                  <a:pt x="148590" y="125729"/>
                </a:lnTo>
                <a:lnTo>
                  <a:pt x="144780" y="132587"/>
                </a:lnTo>
                <a:lnTo>
                  <a:pt x="149352" y="146303"/>
                </a:lnTo>
                <a:lnTo>
                  <a:pt x="156972" y="149351"/>
                </a:lnTo>
                <a:lnTo>
                  <a:pt x="163068" y="147827"/>
                </a:lnTo>
                <a:lnTo>
                  <a:pt x="163068" y="147065"/>
                </a:lnTo>
                <a:lnTo>
                  <a:pt x="169926" y="145541"/>
                </a:lnTo>
                <a:lnTo>
                  <a:pt x="173736" y="137921"/>
                </a:lnTo>
                <a:close/>
              </a:path>
              <a:path w="605155" h="198120">
                <a:moveTo>
                  <a:pt x="221742" y="121919"/>
                </a:moveTo>
                <a:lnTo>
                  <a:pt x="219456" y="115061"/>
                </a:lnTo>
                <a:lnTo>
                  <a:pt x="217170" y="108965"/>
                </a:lnTo>
                <a:lnTo>
                  <a:pt x="210312" y="105155"/>
                </a:lnTo>
                <a:lnTo>
                  <a:pt x="196596" y="109727"/>
                </a:lnTo>
                <a:lnTo>
                  <a:pt x="193548" y="116585"/>
                </a:lnTo>
                <a:lnTo>
                  <a:pt x="198120" y="130301"/>
                </a:lnTo>
                <a:lnTo>
                  <a:pt x="204978" y="133349"/>
                </a:lnTo>
                <a:lnTo>
                  <a:pt x="211836" y="131063"/>
                </a:lnTo>
                <a:lnTo>
                  <a:pt x="217932" y="128777"/>
                </a:lnTo>
                <a:lnTo>
                  <a:pt x="221742" y="121919"/>
                </a:lnTo>
                <a:close/>
              </a:path>
              <a:path w="605155" h="198120">
                <a:moveTo>
                  <a:pt x="269748" y="105917"/>
                </a:moveTo>
                <a:lnTo>
                  <a:pt x="265176" y="92201"/>
                </a:lnTo>
                <a:lnTo>
                  <a:pt x="258318" y="89153"/>
                </a:lnTo>
                <a:lnTo>
                  <a:pt x="244602" y="93725"/>
                </a:lnTo>
                <a:lnTo>
                  <a:pt x="241554" y="100583"/>
                </a:lnTo>
                <a:lnTo>
                  <a:pt x="246126" y="114299"/>
                </a:lnTo>
                <a:lnTo>
                  <a:pt x="252984" y="117347"/>
                </a:lnTo>
                <a:lnTo>
                  <a:pt x="266700" y="112775"/>
                </a:lnTo>
                <a:lnTo>
                  <a:pt x="269748" y="105917"/>
                </a:lnTo>
                <a:close/>
              </a:path>
              <a:path w="605155" h="198120">
                <a:moveTo>
                  <a:pt x="318516" y="89915"/>
                </a:moveTo>
                <a:lnTo>
                  <a:pt x="313944" y="76199"/>
                </a:lnTo>
                <a:lnTo>
                  <a:pt x="306324" y="73151"/>
                </a:lnTo>
                <a:lnTo>
                  <a:pt x="299466" y="75437"/>
                </a:lnTo>
                <a:lnTo>
                  <a:pt x="293370" y="77723"/>
                </a:lnTo>
                <a:lnTo>
                  <a:pt x="289560" y="84581"/>
                </a:lnTo>
                <a:lnTo>
                  <a:pt x="294132" y="98297"/>
                </a:lnTo>
                <a:lnTo>
                  <a:pt x="301752" y="101345"/>
                </a:lnTo>
                <a:lnTo>
                  <a:pt x="307848" y="99059"/>
                </a:lnTo>
                <a:lnTo>
                  <a:pt x="314706" y="96773"/>
                </a:lnTo>
                <a:lnTo>
                  <a:pt x="318516" y="89915"/>
                </a:lnTo>
                <a:close/>
              </a:path>
              <a:path w="605155" h="198120">
                <a:moveTo>
                  <a:pt x="366522" y="73913"/>
                </a:moveTo>
                <a:lnTo>
                  <a:pt x="361950" y="60197"/>
                </a:lnTo>
                <a:lnTo>
                  <a:pt x="354330" y="57149"/>
                </a:lnTo>
                <a:lnTo>
                  <a:pt x="348234" y="59435"/>
                </a:lnTo>
                <a:lnTo>
                  <a:pt x="341376" y="61721"/>
                </a:lnTo>
                <a:lnTo>
                  <a:pt x="337566" y="68579"/>
                </a:lnTo>
                <a:lnTo>
                  <a:pt x="342138" y="82295"/>
                </a:lnTo>
                <a:lnTo>
                  <a:pt x="349758" y="85343"/>
                </a:lnTo>
                <a:lnTo>
                  <a:pt x="356616" y="83057"/>
                </a:lnTo>
                <a:lnTo>
                  <a:pt x="362712" y="80771"/>
                </a:lnTo>
                <a:lnTo>
                  <a:pt x="366522" y="73913"/>
                </a:lnTo>
                <a:close/>
              </a:path>
              <a:path w="605155" h="198120">
                <a:moveTo>
                  <a:pt x="414528" y="57911"/>
                </a:moveTo>
                <a:lnTo>
                  <a:pt x="409956" y="44195"/>
                </a:lnTo>
                <a:lnTo>
                  <a:pt x="403098" y="41147"/>
                </a:lnTo>
                <a:lnTo>
                  <a:pt x="389382" y="45719"/>
                </a:lnTo>
                <a:lnTo>
                  <a:pt x="386334" y="52577"/>
                </a:lnTo>
                <a:lnTo>
                  <a:pt x="388620" y="59435"/>
                </a:lnTo>
                <a:lnTo>
                  <a:pt x="390906" y="65531"/>
                </a:lnTo>
                <a:lnTo>
                  <a:pt x="397764" y="69341"/>
                </a:lnTo>
                <a:lnTo>
                  <a:pt x="411480" y="64769"/>
                </a:lnTo>
                <a:lnTo>
                  <a:pt x="414528" y="57911"/>
                </a:lnTo>
                <a:close/>
              </a:path>
              <a:path w="605155" h="198120">
                <a:moveTo>
                  <a:pt x="463296" y="41909"/>
                </a:moveTo>
                <a:lnTo>
                  <a:pt x="458724" y="28193"/>
                </a:lnTo>
                <a:lnTo>
                  <a:pt x="451104" y="25145"/>
                </a:lnTo>
                <a:lnTo>
                  <a:pt x="444246" y="27431"/>
                </a:lnTo>
                <a:lnTo>
                  <a:pt x="438150" y="29717"/>
                </a:lnTo>
                <a:lnTo>
                  <a:pt x="434340" y="36575"/>
                </a:lnTo>
                <a:lnTo>
                  <a:pt x="436626" y="43433"/>
                </a:lnTo>
                <a:lnTo>
                  <a:pt x="438912" y="49529"/>
                </a:lnTo>
                <a:lnTo>
                  <a:pt x="445770" y="53339"/>
                </a:lnTo>
                <a:lnTo>
                  <a:pt x="459486" y="48767"/>
                </a:lnTo>
                <a:lnTo>
                  <a:pt x="463296" y="41909"/>
                </a:lnTo>
                <a:close/>
              </a:path>
              <a:path w="605155" h="198120">
                <a:moveTo>
                  <a:pt x="511302" y="25907"/>
                </a:moveTo>
                <a:lnTo>
                  <a:pt x="506730" y="12191"/>
                </a:lnTo>
                <a:lnTo>
                  <a:pt x="499110" y="8381"/>
                </a:lnTo>
                <a:lnTo>
                  <a:pt x="493014" y="10667"/>
                </a:lnTo>
                <a:lnTo>
                  <a:pt x="486156" y="12953"/>
                </a:lnTo>
                <a:lnTo>
                  <a:pt x="482346" y="20573"/>
                </a:lnTo>
                <a:lnTo>
                  <a:pt x="484632" y="27431"/>
                </a:lnTo>
                <a:lnTo>
                  <a:pt x="486918" y="33527"/>
                </a:lnTo>
                <a:lnTo>
                  <a:pt x="494538" y="37337"/>
                </a:lnTo>
                <a:lnTo>
                  <a:pt x="500634" y="35051"/>
                </a:lnTo>
                <a:lnTo>
                  <a:pt x="507492" y="32765"/>
                </a:lnTo>
                <a:lnTo>
                  <a:pt x="511302" y="25907"/>
                </a:lnTo>
                <a:close/>
              </a:path>
              <a:path w="605155" h="198120">
                <a:moveTo>
                  <a:pt x="559308" y="9143"/>
                </a:moveTo>
                <a:lnTo>
                  <a:pt x="557022" y="3047"/>
                </a:lnTo>
                <a:lnTo>
                  <a:pt x="556006" y="0"/>
                </a:lnTo>
                <a:lnTo>
                  <a:pt x="532942" y="0"/>
                </a:lnTo>
                <a:lnTo>
                  <a:pt x="531114" y="4571"/>
                </a:lnTo>
                <a:lnTo>
                  <a:pt x="533400" y="11429"/>
                </a:lnTo>
                <a:lnTo>
                  <a:pt x="535686" y="17525"/>
                </a:lnTo>
                <a:lnTo>
                  <a:pt x="542544" y="21335"/>
                </a:lnTo>
                <a:lnTo>
                  <a:pt x="549402" y="19049"/>
                </a:lnTo>
                <a:lnTo>
                  <a:pt x="555498" y="16763"/>
                </a:lnTo>
                <a:lnTo>
                  <a:pt x="559308" y="9143"/>
                </a:lnTo>
                <a:close/>
              </a:path>
              <a:path w="605155" h="198120">
                <a:moveTo>
                  <a:pt x="604570" y="0"/>
                </a:moveTo>
                <a:lnTo>
                  <a:pt x="583120" y="0"/>
                </a:lnTo>
                <a:lnTo>
                  <a:pt x="583692" y="1523"/>
                </a:lnTo>
                <a:lnTo>
                  <a:pt x="590550" y="5333"/>
                </a:lnTo>
                <a:lnTo>
                  <a:pt x="604266" y="761"/>
                </a:lnTo>
                <a:lnTo>
                  <a:pt x="60457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459005" y="3144594"/>
            <a:ext cx="308722" cy="714935"/>
          </a:xfrm>
          <a:custGeom>
            <a:avLst/>
            <a:gdLst/>
            <a:ahLst/>
            <a:cxnLst/>
            <a:rect l="l" t="t" r="r" b="b"/>
            <a:pathLst>
              <a:path w="349885" h="810260">
                <a:moveTo>
                  <a:pt x="28955" y="16001"/>
                </a:moveTo>
                <a:lnTo>
                  <a:pt x="26669" y="9905"/>
                </a:lnTo>
                <a:lnTo>
                  <a:pt x="23621" y="3047"/>
                </a:lnTo>
                <a:lnTo>
                  <a:pt x="16001" y="0"/>
                </a:lnTo>
                <a:lnTo>
                  <a:pt x="9905" y="3047"/>
                </a:lnTo>
                <a:lnTo>
                  <a:pt x="3047" y="5333"/>
                </a:lnTo>
                <a:lnTo>
                  <a:pt x="0" y="12953"/>
                </a:lnTo>
                <a:lnTo>
                  <a:pt x="3047" y="19049"/>
                </a:lnTo>
                <a:lnTo>
                  <a:pt x="5333" y="25907"/>
                </a:lnTo>
                <a:lnTo>
                  <a:pt x="12953" y="28955"/>
                </a:lnTo>
                <a:lnTo>
                  <a:pt x="19049" y="25907"/>
                </a:lnTo>
                <a:lnTo>
                  <a:pt x="25907" y="23621"/>
                </a:lnTo>
                <a:lnTo>
                  <a:pt x="28955" y="16001"/>
                </a:lnTo>
                <a:close/>
              </a:path>
              <a:path w="349885" h="810260">
                <a:moveTo>
                  <a:pt x="48005" y="63245"/>
                </a:moveTo>
                <a:lnTo>
                  <a:pt x="45719" y="57149"/>
                </a:lnTo>
                <a:lnTo>
                  <a:pt x="42671" y="50291"/>
                </a:lnTo>
                <a:lnTo>
                  <a:pt x="35051" y="47243"/>
                </a:lnTo>
                <a:lnTo>
                  <a:pt x="28955" y="49529"/>
                </a:lnTo>
                <a:lnTo>
                  <a:pt x="22097" y="52577"/>
                </a:lnTo>
                <a:lnTo>
                  <a:pt x="19049" y="60197"/>
                </a:lnTo>
                <a:lnTo>
                  <a:pt x="22097" y="66293"/>
                </a:lnTo>
                <a:lnTo>
                  <a:pt x="24383" y="73151"/>
                </a:lnTo>
                <a:lnTo>
                  <a:pt x="32003" y="76199"/>
                </a:lnTo>
                <a:lnTo>
                  <a:pt x="38099" y="73151"/>
                </a:lnTo>
                <a:lnTo>
                  <a:pt x="44957" y="70865"/>
                </a:lnTo>
                <a:lnTo>
                  <a:pt x="48005" y="63245"/>
                </a:lnTo>
                <a:close/>
              </a:path>
              <a:path w="349885" h="810260">
                <a:moveTo>
                  <a:pt x="67055" y="110489"/>
                </a:moveTo>
                <a:lnTo>
                  <a:pt x="64769" y="103631"/>
                </a:lnTo>
                <a:lnTo>
                  <a:pt x="61721" y="97535"/>
                </a:lnTo>
                <a:lnTo>
                  <a:pt x="54101" y="94487"/>
                </a:lnTo>
                <a:lnTo>
                  <a:pt x="48005" y="96773"/>
                </a:lnTo>
                <a:lnTo>
                  <a:pt x="41147" y="99821"/>
                </a:lnTo>
                <a:lnTo>
                  <a:pt x="38099" y="106679"/>
                </a:lnTo>
                <a:lnTo>
                  <a:pt x="41147" y="113537"/>
                </a:lnTo>
                <a:lnTo>
                  <a:pt x="43433" y="119633"/>
                </a:lnTo>
                <a:lnTo>
                  <a:pt x="51053" y="123443"/>
                </a:lnTo>
                <a:lnTo>
                  <a:pt x="57149" y="120395"/>
                </a:lnTo>
                <a:lnTo>
                  <a:pt x="64007" y="118109"/>
                </a:lnTo>
                <a:lnTo>
                  <a:pt x="67055" y="110489"/>
                </a:lnTo>
                <a:close/>
              </a:path>
              <a:path w="349885" h="810260">
                <a:moveTo>
                  <a:pt x="86105" y="157733"/>
                </a:moveTo>
                <a:lnTo>
                  <a:pt x="83819" y="150875"/>
                </a:lnTo>
                <a:lnTo>
                  <a:pt x="80771" y="144779"/>
                </a:lnTo>
                <a:lnTo>
                  <a:pt x="73151" y="141731"/>
                </a:lnTo>
                <a:lnTo>
                  <a:pt x="67055" y="144017"/>
                </a:lnTo>
                <a:lnTo>
                  <a:pt x="60197" y="146303"/>
                </a:lnTo>
                <a:lnTo>
                  <a:pt x="57149" y="153923"/>
                </a:lnTo>
                <a:lnTo>
                  <a:pt x="60197" y="160781"/>
                </a:lnTo>
                <a:lnTo>
                  <a:pt x="62483" y="166877"/>
                </a:lnTo>
                <a:lnTo>
                  <a:pt x="70103" y="169925"/>
                </a:lnTo>
                <a:lnTo>
                  <a:pt x="76199" y="167639"/>
                </a:lnTo>
                <a:lnTo>
                  <a:pt x="83057" y="165353"/>
                </a:lnTo>
                <a:lnTo>
                  <a:pt x="86105" y="157733"/>
                </a:lnTo>
                <a:close/>
              </a:path>
              <a:path w="349885" h="810260">
                <a:moveTo>
                  <a:pt x="105155" y="204977"/>
                </a:moveTo>
                <a:lnTo>
                  <a:pt x="102869" y="198119"/>
                </a:lnTo>
                <a:lnTo>
                  <a:pt x="99821" y="192023"/>
                </a:lnTo>
                <a:lnTo>
                  <a:pt x="92201" y="188213"/>
                </a:lnTo>
                <a:lnTo>
                  <a:pt x="86105" y="191261"/>
                </a:lnTo>
                <a:lnTo>
                  <a:pt x="79247" y="193547"/>
                </a:lnTo>
                <a:lnTo>
                  <a:pt x="76199" y="201167"/>
                </a:lnTo>
                <a:lnTo>
                  <a:pt x="79247" y="208025"/>
                </a:lnTo>
                <a:lnTo>
                  <a:pt x="81533" y="214121"/>
                </a:lnTo>
                <a:lnTo>
                  <a:pt x="89153" y="217169"/>
                </a:lnTo>
                <a:lnTo>
                  <a:pt x="95249" y="214883"/>
                </a:lnTo>
                <a:lnTo>
                  <a:pt x="102107" y="211835"/>
                </a:lnTo>
                <a:lnTo>
                  <a:pt x="105155" y="204977"/>
                </a:lnTo>
                <a:close/>
              </a:path>
              <a:path w="349885" h="810260">
                <a:moveTo>
                  <a:pt x="124205" y="252221"/>
                </a:moveTo>
                <a:lnTo>
                  <a:pt x="121919" y="245363"/>
                </a:lnTo>
                <a:lnTo>
                  <a:pt x="118871" y="238505"/>
                </a:lnTo>
                <a:lnTo>
                  <a:pt x="111251" y="235457"/>
                </a:lnTo>
                <a:lnTo>
                  <a:pt x="105155" y="238505"/>
                </a:lnTo>
                <a:lnTo>
                  <a:pt x="98297" y="240791"/>
                </a:lnTo>
                <a:lnTo>
                  <a:pt x="95249" y="248411"/>
                </a:lnTo>
                <a:lnTo>
                  <a:pt x="98297" y="254507"/>
                </a:lnTo>
                <a:lnTo>
                  <a:pt x="100583" y="261365"/>
                </a:lnTo>
                <a:lnTo>
                  <a:pt x="108203" y="264413"/>
                </a:lnTo>
                <a:lnTo>
                  <a:pt x="114299" y="262127"/>
                </a:lnTo>
                <a:lnTo>
                  <a:pt x="121157" y="259079"/>
                </a:lnTo>
                <a:lnTo>
                  <a:pt x="124205" y="252221"/>
                </a:lnTo>
                <a:close/>
              </a:path>
              <a:path w="349885" h="810260">
                <a:moveTo>
                  <a:pt x="143255" y="298703"/>
                </a:moveTo>
                <a:lnTo>
                  <a:pt x="140969" y="292607"/>
                </a:lnTo>
                <a:lnTo>
                  <a:pt x="137921" y="285749"/>
                </a:lnTo>
                <a:lnTo>
                  <a:pt x="130301" y="282701"/>
                </a:lnTo>
                <a:lnTo>
                  <a:pt x="124205" y="285749"/>
                </a:lnTo>
                <a:lnTo>
                  <a:pt x="117347" y="288035"/>
                </a:lnTo>
                <a:lnTo>
                  <a:pt x="114299" y="295655"/>
                </a:lnTo>
                <a:lnTo>
                  <a:pt x="117347" y="301751"/>
                </a:lnTo>
                <a:lnTo>
                  <a:pt x="119633" y="308609"/>
                </a:lnTo>
                <a:lnTo>
                  <a:pt x="127253" y="311657"/>
                </a:lnTo>
                <a:lnTo>
                  <a:pt x="133349" y="309371"/>
                </a:lnTo>
                <a:lnTo>
                  <a:pt x="140207" y="306323"/>
                </a:lnTo>
                <a:lnTo>
                  <a:pt x="143255" y="298703"/>
                </a:lnTo>
                <a:close/>
              </a:path>
              <a:path w="349885" h="810260">
                <a:moveTo>
                  <a:pt x="162305" y="345947"/>
                </a:moveTo>
                <a:lnTo>
                  <a:pt x="160019" y="339851"/>
                </a:lnTo>
                <a:lnTo>
                  <a:pt x="156971" y="332993"/>
                </a:lnTo>
                <a:lnTo>
                  <a:pt x="149351" y="329945"/>
                </a:lnTo>
                <a:lnTo>
                  <a:pt x="143255" y="332231"/>
                </a:lnTo>
                <a:lnTo>
                  <a:pt x="136397" y="335279"/>
                </a:lnTo>
                <a:lnTo>
                  <a:pt x="133349" y="342899"/>
                </a:lnTo>
                <a:lnTo>
                  <a:pt x="136397" y="348995"/>
                </a:lnTo>
                <a:lnTo>
                  <a:pt x="138683" y="355853"/>
                </a:lnTo>
                <a:lnTo>
                  <a:pt x="146303" y="358901"/>
                </a:lnTo>
                <a:lnTo>
                  <a:pt x="152399" y="355853"/>
                </a:lnTo>
                <a:lnTo>
                  <a:pt x="159257" y="353567"/>
                </a:lnTo>
                <a:lnTo>
                  <a:pt x="162305" y="345947"/>
                </a:lnTo>
                <a:close/>
              </a:path>
              <a:path w="349885" h="810260">
                <a:moveTo>
                  <a:pt x="181355" y="393191"/>
                </a:moveTo>
                <a:lnTo>
                  <a:pt x="179069" y="387095"/>
                </a:lnTo>
                <a:lnTo>
                  <a:pt x="178307" y="386333"/>
                </a:lnTo>
                <a:lnTo>
                  <a:pt x="176021" y="380237"/>
                </a:lnTo>
                <a:lnTo>
                  <a:pt x="168401" y="377189"/>
                </a:lnTo>
                <a:lnTo>
                  <a:pt x="162305" y="379475"/>
                </a:lnTo>
                <a:lnTo>
                  <a:pt x="155447" y="382523"/>
                </a:lnTo>
                <a:lnTo>
                  <a:pt x="152399" y="389381"/>
                </a:lnTo>
                <a:lnTo>
                  <a:pt x="155447" y="396239"/>
                </a:lnTo>
                <a:lnTo>
                  <a:pt x="157733" y="403097"/>
                </a:lnTo>
                <a:lnTo>
                  <a:pt x="165353" y="406145"/>
                </a:lnTo>
                <a:lnTo>
                  <a:pt x="171449" y="403097"/>
                </a:lnTo>
                <a:lnTo>
                  <a:pt x="178307" y="400811"/>
                </a:lnTo>
                <a:lnTo>
                  <a:pt x="181355" y="393191"/>
                </a:lnTo>
                <a:close/>
              </a:path>
              <a:path w="349885" h="810260">
                <a:moveTo>
                  <a:pt x="200405" y="440435"/>
                </a:moveTo>
                <a:lnTo>
                  <a:pt x="197357" y="433577"/>
                </a:lnTo>
                <a:lnTo>
                  <a:pt x="195071" y="427481"/>
                </a:lnTo>
                <a:lnTo>
                  <a:pt x="187451" y="424433"/>
                </a:lnTo>
                <a:lnTo>
                  <a:pt x="181355" y="426719"/>
                </a:lnTo>
                <a:lnTo>
                  <a:pt x="174497" y="429767"/>
                </a:lnTo>
                <a:lnTo>
                  <a:pt x="171449" y="436625"/>
                </a:lnTo>
                <a:lnTo>
                  <a:pt x="174497" y="443483"/>
                </a:lnTo>
                <a:lnTo>
                  <a:pt x="176783" y="449579"/>
                </a:lnTo>
                <a:lnTo>
                  <a:pt x="184403" y="452627"/>
                </a:lnTo>
                <a:lnTo>
                  <a:pt x="190499" y="450341"/>
                </a:lnTo>
                <a:lnTo>
                  <a:pt x="197357" y="448055"/>
                </a:lnTo>
                <a:lnTo>
                  <a:pt x="200405" y="440435"/>
                </a:lnTo>
                <a:close/>
              </a:path>
              <a:path w="349885" h="810260">
                <a:moveTo>
                  <a:pt x="219455" y="487679"/>
                </a:moveTo>
                <a:lnTo>
                  <a:pt x="216407" y="480821"/>
                </a:lnTo>
                <a:lnTo>
                  <a:pt x="214121" y="474725"/>
                </a:lnTo>
                <a:lnTo>
                  <a:pt x="206501" y="471677"/>
                </a:lnTo>
                <a:lnTo>
                  <a:pt x="200405" y="473963"/>
                </a:lnTo>
                <a:lnTo>
                  <a:pt x="193547" y="476249"/>
                </a:lnTo>
                <a:lnTo>
                  <a:pt x="190499" y="483869"/>
                </a:lnTo>
                <a:lnTo>
                  <a:pt x="193547" y="490727"/>
                </a:lnTo>
                <a:lnTo>
                  <a:pt x="195833" y="496823"/>
                </a:lnTo>
                <a:lnTo>
                  <a:pt x="203453" y="499871"/>
                </a:lnTo>
                <a:lnTo>
                  <a:pt x="209549" y="497585"/>
                </a:lnTo>
                <a:lnTo>
                  <a:pt x="216407" y="494537"/>
                </a:lnTo>
                <a:lnTo>
                  <a:pt x="219455" y="487679"/>
                </a:lnTo>
                <a:close/>
              </a:path>
              <a:path w="349885" h="810260">
                <a:moveTo>
                  <a:pt x="238505" y="534923"/>
                </a:moveTo>
                <a:lnTo>
                  <a:pt x="235458" y="528065"/>
                </a:lnTo>
                <a:lnTo>
                  <a:pt x="233172" y="521207"/>
                </a:lnTo>
                <a:lnTo>
                  <a:pt x="225551" y="518159"/>
                </a:lnTo>
                <a:lnTo>
                  <a:pt x="219455" y="521207"/>
                </a:lnTo>
                <a:lnTo>
                  <a:pt x="212597" y="523493"/>
                </a:lnTo>
                <a:lnTo>
                  <a:pt x="209549" y="531113"/>
                </a:lnTo>
                <a:lnTo>
                  <a:pt x="212597" y="537209"/>
                </a:lnTo>
                <a:lnTo>
                  <a:pt x="212597" y="537971"/>
                </a:lnTo>
                <a:lnTo>
                  <a:pt x="214883" y="544067"/>
                </a:lnTo>
                <a:lnTo>
                  <a:pt x="222503" y="547115"/>
                </a:lnTo>
                <a:lnTo>
                  <a:pt x="228599" y="544829"/>
                </a:lnTo>
                <a:lnTo>
                  <a:pt x="235458" y="541781"/>
                </a:lnTo>
                <a:lnTo>
                  <a:pt x="238505" y="534923"/>
                </a:lnTo>
                <a:close/>
              </a:path>
              <a:path w="349885" h="810260">
                <a:moveTo>
                  <a:pt x="257555" y="581405"/>
                </a:moveTo>
                <a:lnTo>
                  <a:pt x="254508" y="575309"/>
                </a:lnTo>
                <a:lnTo>
                  <a:pt x="252222" y="568451"/>
                </a:lnTo>
                <a:lnTo>
                  <a:pt x="244601" y="565403"/>
                </a:lnTo>
                <a:lnTo>
                  <a:pt x="238505" y="568451"/>
                </a:lnTo>
                <a:lnTo>
                  <a:pt x="231647" y="570737"/>
                </a:lnTo>
                <a:lnTo>
                  <a:pt x="228600" y="578357"/>
                </a:lnTo>
                <a:lnTo>
                  <a:pt x="231647" y="584453"/>
                </a:lnTo>
                <a:lnTo>
                  <a:pt x="233933" y="591311"/>
                </a:lnTo>
                <a:lnTo>
                  <a:pt x="241554" y="594359"/>
                </a:lnTo>
                <a:lnTo>
                  <a:pt x="247649" y="592073"/>
                </a:lnTo>
                <a:lnTo>
                  <a:pt x="254508" y="589025"/>
                </a:lnTo>
                <a:lnTo>
                  <a:pt x="257555" y="581405"/>
                </a:lnTo>
                <a:close/>
              </a:path>
              <a:path w="349885" h="810260">
                <a:moveTo>
                  <a:pt x="276605" y="628649"/>
                </a:moveTo>
                <a:lnTo>
                  <a:pt x="273558" y="622553"/>
                </a:lnTo>
                <a:lnTo>
                  <a:pt x="271272" y="615695"/>
                </a:lnTo>
                <a:lnTo>
                  <a:pt x="263652" y="612647"/>
                </a:lnTo>
                <a:lnTo>
                  <a:pt x="257555" y="614933"/>
                </a:lnTo>
                <a:lnTo>
                  <a:pt x="250697" y="617981"/>
                </a:lnTo>
                <a:lnTo>
                  <a:pt x="247649" y="625601"/>
                </a:lnTo>
                <a:lnTo>
                  <a:pt x="250697" y="631697"/>
                </a:lnTo>
                <a:lnTo>
                  <a:pt x="252983" y="638555"/>
                </a:lnTo>
                <a:lnTo>
                  <a:pt x="260604" y="641603"/>
                </a:lnTo>
                <a:lnTo>
                  <a:pt x="266699" y="638555"/>
                </a:lnTo>
                <a:lnTo>
                  <a:pt x="273558" y="636269"/>
                </a:lnTo>
                <a:lnTo>
                  <a:pt x="276605" y="628649"/>
                </a:lnTo>
                <a:close/>
              </a:path>
              <a:path w="349885" h="810260">
                <a:moveTo>
                  <a:pt x="295655" y="675893"/>
                </a:moveTo>
                <a:lnTo>
                  <a:pt x="292608" y="669797"/>
                </a:lnTo>
                <a:lnTo>
                  <a:pt x="290322" y="662939"/>
                </a:lnTo>
                <a:lnTo>
                  <a:pt x="282702" y="659891"/>
                </a:lnTo>
                <a:lnTo>
                  <a:pt x="276605" y="662177"/>
                </a:lnTo>
                <a:lnTo>
                  <a:pt x="269748" y="665225"/>
                </a:lnTo>
                <a:lnTo>
                  <a:pt x="266699" y="672083"/>
                </a:lnTo>
                <a:lnTo>
                  <a:pt x="268985" y="678941"/>
                </a:lnTo>
                <a:lnTo>
                  <a:pt x="269748" y="678941"/>
                </a:lnTo>
                <a:lnTo>
                  <a:pt x="272034" y="685799"/>
                </a:lnTo>
                <a:lnTo>
                  <a:pt x="279654" y="688847"/>
                </a:lnTo>
                <a:lnTo>
                  <a:pt x="285749" y="685799"/>
                </a:lnTo>
                <a:lnTo>
                  <a:pt x="292608" y="683513"/>
                </a:lnTo>
                <a:lnTo>
                  <a:pt x="295655" y="675893"/>
                </a:lnTo>
                <a:close/>
              </a:path>
              <a:path w="349885" h="810260">
                <a:moveTo>
                  <a:pt x="314705" y="723137"/>
                </a:moveTo>
                <a:lnTo>
                  <a:pt x="311658" y="716279"/>
                </a:lnTo>
                <a:lnTo>
                  <a:pt x="309372" y="710183"/>
                </a:lnTo>
                <a:lnTo>
                  <a:pt x="301752" y="707135"/>
                </a:lnTo>
                <a:lnTo>
                  <a:pt x="295655" y="709421"/>
                </a:lnTo>
                <a:lnTo>
                  <a:pt x="288798" y="712469"/>
                </a:lnTo>
                <a:lnTo>
                  <a:pt x="285749" y="719327"/>
                </a:lnTo>
                <a:lnTo>
                  <a:pt x="288035" y="726185"/>
                </a:lnTo>
                <a:lnTo>
                  <a:pt x="291084" y="732281"/>
                </a:lnTo>
                <a:lnTo>
                  <a:pt x="298704" y="736091"/>
                </a:lnTo>
                <a:lnTo>
                  <a:pt x="304799" y="733043"/>
                </a:lnTo>
                <a:lnTo>
                  <a:pt x="311658" y="730757"/>
                </a:lnTo>
                <a:lnTo>
                  <a:pt x="314705" y="723137"/>
                </a:lnTo>
                <a:close/>
              </a:path>
              <a:path w="349885" h="810260">
                <a:moveTo>
                  <a:pt x="333755" y="770381"/>
                </a:moveTo>
                <a:lnTo>
                  <a:pt x="330708" y="763523"/>
                </a:lnTo>
                <a:lnTo>
                  <a:pt x="328422" y="757427"/>
                </a:lnTo>
                <a:lnTo>
                  <a:pt x="320802" y="754379"/>
                </a:lnTo>
                <a:lnTo>
                  <a:pt x="314705" y="756665"/>
                </a:lnTo>
                <a:lnTo>
                  <a:pt x="307848" y="758951"/>
                </a:lnTo>
                <a:lnTo>
                  <a:pt x="304799" y="766571"/>
                </a:lnTo>
                <a:lnTo>
                  <a:pt x="307085" y="773429"/>
                </a:lnTo>
                <a:lnTo>
                  <a:pt x="310134" y="779525"/>
                </a:lnTo>
                <a:lnTo>
                  <a:pt x="317754" y="782573"/>
                </a:lnTo>
                <a:lnTo>
                  <a:pt x="323849" y="780287"/>
                </a:lnTo>
                <a:lnTo>
                  <a:pt x="330708" y="778001"/>
                </a:lnTo>
                <a:lnTo>
                  <a:pt x="333755" y="770381"/>
                </a:lnTo>
                <a:close/>
              </a:path>
              <a:path w="349885" h="810260">
                <a:moveTo>
                  <a:pt x="349472" y="810006"/>
                </a:moveTo>
                <a:lnTo>
                  <a:pt x="347472" y="804671"/>
                </a:lnTo>
                <a:lnTo>
                  <a:pt x="339852" y="800861"/>
                </a:lnTo>
                <a:lnTo>
                  <a:pt x="333755" y="803909"/>
                </a:lnTo>
                <a:lnTo>
                  <a:pt x="326898" y="806195"/>
                </a:lnTo>
                <a:lnTo>
                  <a:pt x="325373" y="810006"/>
                </a:lnTo>
                <a:lnTo>
                  <a:pt x="349472" y="810006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776145" y="2995332"/>
            <a:ext cx="272303" cy="863973"/>
          </a:xfrm>
          <a:custGeom>
            <a:avLst/>
            <a:gdLst/>
            <a:ahLst/>
            <a:cxnLst/>
            <a:rect l="l" t="t" r="r" b="b"/>
            <a:pathLst>
              <a:path w="308610" h="979170">
                <a:moveTo>
                  <a:pt x="28955" y="10667"/>
                </a:moveTo>
                <a:lnTo>
                  <a:pt x="26669" y="4571"/>
                </a:lnTo>
                <a:lnTo>
                  <a:pt x="25146" y="0"/>
                </a:lnTo>
                <a:lnTo>
                  <a:pt x="3047" y="0"/>
                </a:lnTo>
                <a:lnTo>
                  <a:pt x="0" y="4571"/>
                </a:lnTo>
                <a:lnTo>
                  <a:pt x="4571" y="18287"/>
                </a:lnTo>
                <a:lnTo>
                  <a:pt x="11429" y="22097"/>
                </a:lnTo>
                <a:lnTo>
                  <a:pt x="18287" y="19811"/>
                </a:lnTo>
                <a:lnTo>
                  <a:pt x="24384" y="18287"/>
                </a:lnTo>
                <a:lnTo>
                  <a:pt x="28955" y="10667"/>
                </a:lnTo>
                <a:close/>
              </a:path>
              <a:path w="308610" h="979170">
                <a:moveTo>
                  <a:pt x="42671" y="59435"/>
                </a:moveTo>
                <a:lnTo>
                  <a:pt x="40386" y="53339"/>
                </a:lnTo>
                <a:lnTo>
                  <a:pt x="38861" y="46481"/>
                </a:lnTo>
                <a:lnTo>
                  <a:pt x="32003" y="42671"/>
                </a:lnTo>
                <a:lnTo>
                  <a:pt x="25145" y="44195"/>
                </a:lnTo>
                <a:lnTo>
                  <a:pt x="18287" y="46481"/>
                </a:lnTo>
                <a:lnTo>
                  <a:pt x="14477" y="53339"/>
                </a:lnTo>
                <a:lnTo>
                  <a:pt x="16001" y="60197"/>
                </a:lnTo>
                <a:lnTo>
                  <a:pt x="18287" y="67055"/>
                </a:lnTo>
                <a:lnTo>
                  <a:pt x="25145" y="70865"/>
                </a:lnTo>
                <a:lnTo>
                  <a:pt x="32003" y="68579"/>
                </a:lnTo>
                <a:lnTo>
                  <a:pt x="38861" y="67055"/>
                </a:lnTo>
                <a:lnTo>
                  <a:pt x="42671" y="59435"/>
                </a:lnTo>
                <a:close/>
              </a:path>
              <a:path w="308610" h="979170">
                <a:moveTo>
                  <a:pt x="57150" y="108965"/>
                </a:moveTo>
                <a:lnTo>
                  <a:pt x="52577" y="95249"/>
                </a:lnTo>
                <a:lnTo>
                  <a:pt x="45719" y="91439"/>
                </a:lnTo>
                <a:lnTo>
                  <a:pt x="38861" y="92963"/>
                </a:lnTo>
                <a:lnTo>
                  <a:pt x="32765" y="95249"/>
                </a:lnTo>
                <a:lnTo>
                  <a:pt x="28193" y="102107"/>
                </a:lnTo>
                <a:lnTo>
                  <a:pt x="32765" y="115823"/>
                </a:lnTo>
                <a:lnTo>
                  <a:pt x="39623" y="119633"/>
                </a:lnTo>
                <a:lnTo>
                  <a:pt x="46482" y="117347"/>
                </a:lnTo>
                <a:lnTo>
                  <a:pt x="52577" y="115823"/>
                </a:lnTo>
                <a:lnTo>
                  <a:pt x="57150" y="108965"/>
                </a:lnTo>
                <a:close/>
              </a:path>
              <a:path w="308610" h="979170">
                <a:moveTo>
                  <a:pt x="70866" y="157733"/>
                </a:moveTo>
                <a:lnTo>
                  <a:pt x="69341" y="150875"/>
                </a:lnTo>
                <a:lnTo>
                  <a:pt x="68580" y="150875"/>
                </a:lnTo>
                <a:lnTo>
                  <a:pt x="67055" y="144017"/>
                </a:lnTo>
                <a:lnTo>
                  <a:pt x="60198" y="140207"/>
                </a:lnTo>
                <a:lnTo>
                  <a:pt x="53339" y="141731"/>
                </a:lnTo>
                <a:lnTo>
                  <a:pt x="46482" y="144017"/>
                </a:lnTo>
                <a:lnTo>
                  <a:pt x="42671" y="150875"/>
                </a:lnTo>
                <a:lnTo>
                  <a:pt x="44195" y="157733"/>
                </a:lnTo>
                <a:lnTo>
                  <a:pt x="46482" y="164591"/>
                </a:lnTo>
                <a:lnTo>
                  <a:pt x="53339" y="168401"/>
                </a:lnTo>
                <a:lnTo>
                  <a:pt x="60198" y="166115"/>
                </a:lnTo>
                <a:lnTo>
                  <a:pt x="67055" y="164591"/>
                </a:lnTo>
                <a:lnTo>
                  <a:pt x="70866" y="157733"/>
                </a:lnTo>
                <a:close/>
              </a:path>
              <a:path w="308610" h="979170">
                <a:moveTo>
                  <a:pt x="85343" y="206501"/>
                </a:moveTo>
                <a:lnTo>
                  <a:pt x="80772" y="192785"/>
                </a:lnTo>
                <a:lnTo>
                  <a:pt x="73914" y="188975"/>
                </a:lnTo>
                <a:lnTo>
                  <a:pt x="67055" y="190499"/>
                </a:lnTo>
                <a:lnTo>
                  <a:pt x="60959" y="192785"/>
                </a:lnTo>
                <a:lnTo>
                  <a:pt x="56387" y="199643"/>
                </a:lnTo>
                <a:lnTo>
                  <a:pt x="60959" y="213359"/>
                </a:lnTo>
                <a:lnTo>
                  <a:pt x="67818" y="217169"/>
                </a:lnTo>
                <a:lnTo>
                  <a:pt x="74675" y="215645"/>
                </a:lnTo>
                <a:lnTo>
                  <a:pt x="80772" y="213359"/>
                </a:lnTo>
                <a:lnTo>
                  <a:pt x="85343" y="206501"/>
                </a:lnTo>
                <a:close/>
              </a:path>
              <a:path w="308610" h="979170">
                <a:moveTo>
                  <a:pt x="99059" y="255269"/>
                </a:moveTo>
                <a:lnTo>
                  <a:pt x="97536" y="248411"/>
                </a:lnTo>
                <a:lnTo>
                  <a:pt x="96773" y="248411"/>
                </a:lnTo>
                <a:lnTo>
                  <a:pt x="95250" y="241553"/>
                </a:lnTo>
                <a:lnTo>
                  <a:pt x="88391" y="237743"/>
                </a:lnTo>
                <a:lnTo>
                  <a:pt x="81534" y="240029"/>
                </a:lnTo>
                <a:lnTo>
                  <a:pt x="74675" y="241553"/>
                </a:lnTo>
                <a:lnTo>
                  <a:pt x="70866" y="248411"/>
                </a:lnTo>
                <a:lnTo>
                  <a:pt x="72389" y="255269"/>
                </a:lnTo>
                <a:lnTo>
                  <a:pt x="74675" y="262127"/>
                </a:lnTo>
                <a:lnTo>
                  <a:pt x="81534" y="265937"/>
                </a:lnTo>
                <a:lnTo>
                  <a:pt x="88392" y="264413"/>
                </a:lnTo>
                <a:lnTo>
                  <a:pt x="95250" y="262127"/>
                </a:lnTo>
                <a:lnTo>
                  <a:pt x="99059" y="255269"/>
                </a:lnTo>
                <a:close/>
              </a:path>
              <a:path w="308610" h="979170">
                <a:moveTo>
                  <a:pt x="113538" y="304037"/>
                </a:moveTo>
                <a:lnTo>
                  <a:pt x="108966" y="290321"/>
                </a:lnTo>
                <a:lnTo>
                  <a:pt x="102108" y="286511"/>
                </a:lnTo>
                <a:lnTo>
                  <a:pt x="95250" y="288797"/>
                </a:lnTo>
                <a:lnTo>
                  <a:pt x="89154" y="290321"/>
                </a:lnTo>
                <a:lnTo>
                  <a:pt x="84582" y="297179"/>
                </a:lnTo>
                <a:lnTo>
                  <a:pt x="89154" y="310895"/>
                </a:lnTo>
                <a:lnTo>
                  <a:pt x="96012" y="314705"/>
                </a:lnTo>
                <a:lnTo>
                  <a:pt x="102870" y="313181"/>
                </a:lnTo>
                <a:lnTo>
                  <a:pt x="108966" y="310895"/>
                </a:lnTo>
                <a:lnTo>
                  <a:pt x="113538" y="304037"/>
                </a:lnTo>
                <a:close/>
              </a:path>
              <a:path w="308610" h="979170">
                <a:moveTo>
                  <a:pt x="127254" y="352805"/>
                </a:moveTo>
                <a:lnTo>
                  <a:pt x="125730" y="345947"/>
                </a:lnTo>
                <a:lnTo>
                  <a:pt x="123444" y="339089"/>
                </a:lnTo>
                <a:lnTo>
                  <a:pt x="116586" y="335279"/>
                </a:lnTo>
                <a:lnTo>
                  <a:pt x="109728" y="337565"/>
                </a:lnTo>
                <a:lnTo>
                  <a:pt x="102870" y="339089"/>
                </a:lnTo>
                <a:lnTo>
                  <a:pt x="99060" y="346709"/>
                </a:lnTo>
                <a:lnTo>
                  <a:pt x="100584" y="352805"/>
                </a:lnTo>
                <a:lnTo>
                  <a:pt x="102870" y="359663"/>
                </a:lnTo>
                <a:lnTo>
                  <a:pt x="109728" y="363473"/>
                </a:lnTo>
                <a:lnTo>
                  <a:pt x="116586" y="361949"/>
                </a:lnTo>
                <a:lnTo>
                  <a:pt x="123444" y="359663"/>
                </a:lnTo>
                <a:lnTo>
                  <a:pt x="127254" y="352805"/>
                </a:lnTo>
                <a:close/>
              </a:path>
              <a:path w="308610" h="979170">
                <a:moveTo>
                  <a:pt x="141732" y="401573"/>
                </a:moveTo>
                <a:lnTo>
                  <a:pt x="137160" y="387857"/>
                </a:lnTo>
                <a:lnTo>
                  <a:pt x="130302" y="384047"/>
                </a:lnTo>
                <a:lnTo>
                  <a:pt x="123444" y="386333"/>
                </a:lnTo>
                <a:lnTo>
                  <a:pt x="117348" y="387857"/>
                </a:lnTo>
                <a:lnTo>
                  <a:pt x="112776" y="395477"/>
                </a:lnTo>
                <a:lnTo>
                  <a:pt x="115062" y="401573"/>
                </a:lnTo>
                <a:lnTo>
                  <a:pt x="117348" y="408431"/>
                </a:lnTo>
                <a:lnTo>
                  <a:pt x="124206" y="412241"/>
                </a:lnTo>
                <a:lnTo>
                  <a:pt x="131064" y="410717"/>
                </a:lnTo>
                <a:lnTo>
                  <a:pt x="137160" y="408431"/>
                </a:lnTo>
                <a:lnTo>
                  <a:pt x="141732" y="401573"/>
                </a:lnTo>
                <a:close/>
              </a:path>
              <a:path w="308610" h="979170">
                <a:moveTo>
                  <a:pt x="155448" y="450341"/>
                </a:moveTo>
                <a:lnTo>
                  <a:pt x="153924" y="443483"/>
                </a:lnTo>
                <a:lnTo>
                  <a:pt x="151638" y="436625"/>
                </a:lnTo>
                <a:lnTo>
                  <a:pt x="144780" y="432815"/>
                </a:lnTo>
                <a:lnTo>
                  <a:pt x="137922" y="435101"/>
                </a:lnTo>
                <a:lnTo>
                  <a:pt x="131064" y="436625"/>
                </a:lnTo>
                <a:lnTo>
                  <a:pt x="127254" y="444245"/>
                </a:lnTo>
                <a:lnTo>
                  <a:pt x="128778" y="451103"/>
                </a:lnTo>
                <a:lnTo>
                  <a:pt x="131064" y="457199"/>
                </a:lnTo>
                <a:lnTo>
                  <a:pt x="137922" y="461009"/>
                </a:lnTo>
                <a:lnTo>
                  <a:pt x="144780" y="459485"/>
                </a:lnTo>
                <a:lnTo>
                  <a:pt x="151638" y="457199"/>
                </a:lnTo>
                <a:lnTo>
                  <a:pt x="155448" y="450341"/>
                </a:lnTo>
                <a:close/>
              </a:path>
              <a:path w="308610" h="979170">
                <a:moveTo>
                  <a:pt x="169926" y="499109"/>
                </a:moveTo>
                <a:lnTo>
                  <a:pt x="167640" y="492251"/>
                </a:lnTo>
                <a:lnTo>
                  <a:pt x="165354" y="486155"/>
                </a:lnTo>
                <a:lnTo>
                  <a:pt x="158496" y="481583"/>
                </a:lnTo>
                <a:lnTo>
                  <a:pt x="151638" y="483869"/>
                </a:lnTo>
                <a:lnTo>
                  <a:pt x="145542" y="486155"/>
                </a:lnTo>
                <a:lnTo>
                  <a:pt x="140970" y="493013"/>
                </a:lnTo>
                <a:lnTo>
                  <a:pt x="143256" y="499871"/>
                </a:lnTo>
                <a:lnTo>
                  <a:pt x="145542" y="505967"/>
                </a:lnTo>
                <a:lnTo>
                  <a:pt x="152400" y="510539"/>
                </a:lnTo>
                <a:lnTo>
                  <a:pt x="159258" y="508253"/>
                </a:lnTo>
                <a:lnTo>
                  <a:pt x="165354" y="505967"/>
                </a:lnTo>
                <a:lnTo>
                  <a:pt x="169926" y="499109"/>
                </a:lnTo>
                <a:close/>
              </a:path>
              <a:path w="308610" h="979170">
                <a:moveTo>
                  <a:pt x="183642" y="547877"/>
                </a:moveTo>
                <a:lnTo>
                  <a:pt x="182118" y="541019"/>
                </a:lnTo>
                <a:lnTo>
                  <a:pt x="179832" y="534923"/>
                </a:lnTo>
                <a:lnTo>
                  <a:pt x="172974" y="530351"/>
                </a:lnTo>
                <a:lnTo>
                  <a:pt x="159258" y="534923"/>
                </a:lnTo>
                <a:lnTo>
                  <a:pt x="155448" y="541781"/>
                </a:lnTo>
                <a:lnTo>
                  <a:pt x="156972" y="548639"/>
                </a:lnTo>
                <a:lnTo>
                  <a:pt x="157734" y="548639"/>
                </a:lnTo>
                <a:lnTo>
                  <a:pt x="159258" y="555497"/>
                </a:lnTo>
                <a:lnTo>
                  <a:pt x="166116" y="559307"/>
                </a:lnTo>
                <a:lnTo>
                  <a:pt x="172974" y="557021"/>
                </a:lnTo>
                <a:lnTo>
                  <a:pt x="179832" y="555497"/>
                </a:lnTo>
                <a:lnTo>
                  <a:pt x="183642" y="547877"/>
                </a:lnTo>
                <a:close/>
              </a:path>
              <a:path w="308610" h="979170">
                <a:moveTo>
                  <a:pt x="198120" y="596645"/>
                </a:moveTo>
                <a:lnTo>
                  <a:pt x="195834" y="590549"/>
                </a:lnTo>
                <a:lnTo>
                  <a:pt x="193548" y="583691"/>
                </a:lnTo>
                <a:lnTo>
                  <a:pt x="186690" y="579881"/>
                </a:lnTo>
                <a:lnTo>
                  <a:pt x="179832" y="581405"/>
                </a:lnTo>
                <a:lnTo>
                  <a:pt x="173736" y="583691"/>
                </a:lnTo>
                <a:lnTo>
                  <a:pt x="169164" y="590549"/>
                </a:lnTo>
                <a:lnTo>
                  <a:pt x="173736" y="604265"/>
                </a:lnTo>
                <a:lnTo>
                  <a:pt x="180594" y="608075"/>
                </a:lnTo>
                <a:lnTo>
                  <a:pt x="187452" y="605789"/>
                </a:lnTo>
                <a:lnTo>
                  <a:pt x="193548" y="604265"/>
                </a:lnTo>
                <a:lnTo>
                  <a:pt x="198120" y="596645"/>
                </a:lnTo>
                <a:close/>
              </a:path>
              <a:path w="308610" h="979170">
                <a:moveTo>
                  <a:pt x="211836" y="645413"/>
                </a:moveTo>
                <a:lnTo>
                  <a:pt x="210312" y="639317"/>
                </a:lnTo>
                <a:lnTo>
                  <a:pt x="208026" y="632459"/>
                </a:lnTo>
                <a:lnTo>
                  <a:pt x="201168" y="628649"/>
                </a:lnTo>
                <a:lnTo>
                  <a:pt x="194310" y="630173"/>
                </a:lnTo>
                <a:lnTo>
                  <a:pt x="187452" y="632459"/>
                </a:lnTo>
                <a:lnTo>
                  <a:pt x="183642" y="639317"/>
                </a:lnTo>
                <a:lnTo>
                  <a:pt x="185166" y="646175"/>
                </a:lnTo>
                <a:lnTo>
                  <a:pt x="185928" y="646175"/>
                </a:lnTo>
                <a:lnTo>
                  <a:pt x="187452" y="653033"/>
                </a:lnTo>
                <a:lnTo>
                  <a:pt x="194310" y="656843"/>
                </a:lnTo>
                <a:lnTo>
                  <a:pt x="201168" y="654557"/>
                </a:lnTo>
                <a:lnTo>
                  <a:pt x="208026" y="653033"/>
                </a:lnTo>
                <a:lnTo>
                  <a:pt x="211836" y="645413"/>
                </a:lnTo>
                <a:close/>
              </a:path>
              <a:path w="308610" h="979170">
                <a:moveTo>
                  <a:pt x="226314" y="694943"/>
                </a:moveTo>
                <a:lnTo>
                  <a:pt x="221742" y="681227"/>
                </a:lnTo>
                <a:lnTo>
                  <a:pt x="214884" y="677417"/>
                </a:lnTo>
                <a:lnTo>
                  <a:pt x="208026" y="678941"/>
                </a:lnTo>
                <a:lnTo>
                  <a:pt x="201930" y="681227"/>
                </a:lnTo>
                <a:lnTo>
                  <a:pt x="197358" y="688085"/>
                </a:lnTo>
                <a:lnTo>
                  <a:pt x="201930" y="701801"/>
                </a:lnTo>
                <a:lnTo>
                  <a:pt x="208788" y="705611"/>
                </a:lnTo>
                <a:lnTo>
                  <a:pt x="215646" y="703325"/>
                </a:lnTo>
                <a:lnTo>
                  <a:pt x="221742" y="701801"/>
                </a:lnTo>
                <a:lnTo>
                  <a:pt x="226314" y="694943"/>
                </a:lnTo>
                <a:close/>
              </a:path>
              <a:path w="308610" h="979170">
                <a:moveTo>
                  <a:pt x="240030" y="743711"/>
                </a:moveTo>
                <a:lnTo>
                  <a:pt x="238506" y="736853"/>
                </a:lnTo>
                <a:lnTo>
                  <a:pt x="236220" y="729995"/>
                </a:lnTo>
                <a:lnTo>
                  <a:pt x="229362" y="726185"/>
                </a:lnTo>
                <a:lnTo>
                  <a:pt x="222504" y="727709"/>
                </a:lnTo>
                <a:lnTo>
                  <a:pt x="215646" y="729995"/>
                </a:lnTo>
                <a:lnTo>
                  <a:pt x="211836" y="736853"/>
                </a:lnTo>
                <a:lnTo>
                  <a:pt x="214122" y="743711"/>
                </a:lnTo>
                <a:lnTo>
                  <a:pt x="215646" y="750569"/>
                </a:lnTo>
                <a:lnTo>
                  <a:pt x="222504" y="754379"/>
                </a:lnTo>
                <a:lnTo>
                  <a:pt x="229362" y="752093"/>
                </a:lnTo>
                <a:lnTo>
                  <a:pt x="236220" y="750569"/>
                </a:lnTo>
                <a:lnTo>
                  <a:pt x="240030" y="743711"/>
                </a:lnTo>
                <a:close/>
              </a:path>
              <a:path w="308610" h="979170">
                <a:moveTo>
                  <a:pt x="254508" y="792479"/>
                </a:moveTo>
                <a:lnTo>
                  <a:pt x="249936" y="778763"/>
                </a:lnTo>
                <a:lnTo>
                  <a:pt x="243078" y="774953"/>
                </a:lnTo>
                <a:lnTo>
                  <a:pt x="236220" y="776477"/>
                </a:lnTo>
                <a:lnTo>
                  <a:pt x="230124" y="778763"/>
                </a:lnTo>
                <a:lnTo>
                  <a:pt x="225552" y="785621"/>
                </a:lnTo>
                <a:lnTo>
                  <a:pt x="230124" y="799337"/>
                </a:lnTo>
                <a:lnTo>
                  <a:pt x="236982" y="803147"/>
                </a:lnTo>
                <a:lnTo>
                  <a:pt x="243840" y="801623"/>
                </a:lnTo>
                <a:lnTo>
                  <a:pt x="249936" y="799337"/>
                </a:lnTo>
                <a:lnTo>
                  <a:pt x="254508" y="792479"/>
                </a:lnTo>
                <a:close/>
              </a:path>
              <a:path w="308610" h="979170">
                <a:moveTo>
                  <a:pt x="268224" y="841247"/>
                </a:moveTo>
                <a:lnTo>
                  <a:pt x="266700" y="834389"/>
                </a:lnTo>
                <a:lnTo>
                  <a:pt x="264414" y="827531"/>
                </a:lnTo>
                <a:lnTo>
                  <a:pt x="257556" y="823721"/>
                </a:lnTo>
                <a:lnTo>
                  <a:pt x="250698" y="826007"/>
                </a:lnTo>
                <a:lnTo>
                  <a:pt x="243840" y="827531"/>
                </a:lnTo>
                <a:lnTo>
                  <a:pt x="240030" y="834389"/>
                </a:lnTo>
                <a:lnTo>
                  <a:pt x="242316" y="841247"/>
                </a:lnTo>
                <a:lnTo>
                  <a:pt x="243840" y="848105"/>
                </a:lnTo>
                <a:lnTo>
                  <a:pt x="250698" y="851915"/>
                </a:lnTo>
                <a:lnTo>
                  <a:pt x="257556" y="850391"/>
                </a:lnTo>
                <a:lnTo>
                  <a:pt x="264414" y="848105"/>
                </a:lnTo>
                <a:lnTo>
                  <a:pt x="268224" y="841247"/>
                </a:lnTo>
                <a:close/>
              </a:path>
              <a:path w="308610" h="979170">
                <a:moveTo>
                  <a:pt x="282702" y="890015"/>
                </a:moveTo>
                <a:lnTo>
                  <a:pt x="278130" y="876299"/>
                </a:lnTo>
                <a:lnTo>
                  <a:pt x="271272" y="872489"/>
                </a:lnTo>
                <a:lnTo>
                  <a:pt x="264414" y="874775"/>
                </a:lnTo>
                <a:lnTo>
                  <a:pt x="258318" y="876299"/>
                </a:lnTo>
                <a:lnTo>
                  <a:pt x="253746" y="883157"/>
                </a:lnTo>
                <a:lnTo>
                  <a:pt x="258318" y="896873"/>
                </a:lnTo>
                <a:lnTo>
                  <a:pt x="265176" y="900683"/>
                </a:lnTo>
                <a:lnTo>
                  <a:pt x="272034" y="899159"/>
                </a:lnTo>
                <a:lnTo>
                  <a:pt x="278892" y="896873"/>
                </a:lnTo>
                <a:lnTo>
                  <a:pt x="282702" y="890015"/>
                </a:lnTo>
                <a:close/>
              </a:path>
              <a:path w="308610" h="979170">
                <a:moveTo>
                  <a:pt x="296418" y="938783"/>
                </a:moveTo>
                <a:lnTo>
                  <a:pt x="294894" y="931925"/>
                </a:lnTo>
                <a:lnTo>
                  <a:pt x="292608" y="925067"/>
                </a:lnTo>
                <a:lnTo>
                  <a:pt x="285750" y="921257"/>
                </a:lnTo>
                <a:lnTo>
                  <a:pt x="278892" y="923543"/>
                </a:lnTo>
                <a:lnTo>
                  <a:pt x="272034" y="925067"/>
                </a:lnTo>
                <a:lnTo>
                  <a:pt x="268224" y="931925"/>
                </a:lnTo>
                <a:lnTo>
                  <a:pt x="270510" y="938783"/>
                </a:lnTo>
                <a:lnTo>
                  <a:pt x="272034" y="945641"/>
                </a:lnTo>
                <a:lnTo>
                  <a:pt x="278892" y="949451"/>
                </a:lnTo>
                <a:lnTo>
                  <a:pt x="285750" y="947927"/>
                </a:lnTo>
                <a:lnTo>
                  <a:pt x="292608" y="945641"/>
                </a:lnTo>
                <a:lnTo>
                  <a:pt x="296418" y="938783"/>
                </a:lnTo>
                <a:close/>
              </a:path>
              <a:path w="308610" h="979170">
                <a:moveTo>
                  <a:pt x="308102" y="979170"/>
                </a:moveTo>
                <a:lnTo>
                  <a:pt x="306324" y="973835"/>
                </a:lnTo>
                <a:lnTo>
                  <a:pt x="299466" y="970025"/>
                </a:lnTo>
                <a:lnTo>
                  <a:pt x="292608" y="972311"/>
                </a:lnTo>
                <a:lnTo>
                  <a:pt x="286512" y="973835"/>
                </a:lnTo>
                <a:lnTo>
                  <a:pt x="283311" y="979170"/>
                </a:lnTo>
                <a:lnTo>
                  <a:pt x="308102" y="97917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439084" y="3236034"/>
            <a:ext cx="2022662" cy="300194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2971" rIns="0" bIns="0" rtlCol="0">
            <a:spAutoFit/>
          </a:bodyPr>
          <a:lstStyle/>
          <a:p>
            <a:pPr marL="332832" fontAlgn="auto">
              <a:spcBef>
                <a:spcPts val="180"/>
              </a:spcBef>
              <a:spcAft>
                <a:spcPts val="0"/>
              </a:spcAft>
            </a:pPr>
            <a:r>
              <a:rPr b="1" spc="-62" dirty="0">
                <a:solidFill>
                  <a:prstClr val="black"/>
                </a:solidFill>
                <a:latin typeface="Times New Roman"/>
                <a:cs typeface="Times New Roman"/>
              </a:rPr>
              <a:t>Valsalva</a:t>
            </a:r>
            <a:r>
              <a:rPr b="1" spc="-66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b="1" spc="18" dirty="0">
                <a:solidFill>
                  <a:prstClr val="black"/>
                </a:solidFill>
                <a:latin typeface="Times New Roman"/>
                <a:cs typeface="Times New Roman"/>
              </a:rPr>
              <a:t>sinuses</a:t>
            </a:r>
            <a:endParaRPr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572000" y="2994659"/>
            <a:ext cx="3558428" cy="169209"/>
          </a:xfrm>
          <a:custGeom>
            <a:avLst/>
            <a:gdLst/>
            <a:ahLst/>
            <a:cxnLst/>
            <a:rect l="l" t="t" r="r" b="b"/>
            <a:pathLst>
              <a:path w="4032884" h="191770">
                <a:moveTo>
                  <a:pt x="0" y="0"/>
                </a:moveTo>
                <a:lnTo>
                  <a:pt x="0" y="191262"/>
                </a:lnTo>
                <a:lnTo>
                  <a:pt x="4032504" y="191262"/>
                </a:lnTo>
                <a:lnTo>
                  <a:pt x="4032504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37883" y="3858633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886833" y="3859305"/>
            <a:ext cx="3558091" cy="8639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491566" y="3859305"/>
            <a:ext cx="53228" cy="10085"/>
          </a:xfrm>
          <a:custGeom>
            <a:avLst/>
            <a:gdLst/>
            <a:ahLst/>
            <a:cxnLst/>
            <a:rect l="l" t="t" r="r" b="b"/>
            <a:pathLst>
              <a:path w="60325" h="11429">
                <a:moveTo>
                  <a:pt x="59872" y="11430"/>
                </a:moveTo>
                <a:lnTo>
                  <a:pt x="56657" y="0"/>
                </a:lnTo>
                <a:lnTo>
                  <a:pt x="0" y="0"/>
                </a:lnTo>
                <a:lnTo>
                  <a:pt x="59872" y="11430"/>
                </a:lnTo>
                <a:close/>
              </a:path>
            </a:pathLst>
          </a:custGeom>
          <a:solidFill>
            <a:srgbClr val="003399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129342" y="4303059"/>
            <a:ext cx="1063999" cy="388844"/>
          </a:xfrm>
          <a:custGeom>
            <a:avLst/>
            <a:gdLst/>
            <a:ahLst/>
            <a:cxnLst/>
            <a:rect l="l" t="t" r="r" b="b"/>
            <a:pathLst>
              <a:path w="1205864" h="440689">
                <a:moveTo>
                  <a:pt x="154987" y="331368"/>
                </a:moveTo>
                <a:lnTo>
                  <a:pt x="137922" y="276605"/>
                </a:lnTo>
                <a:lnTo>
                  <a:pt x="0" y="409955"/>
                </a:lnTo>
                <a:lnTo>
                  <a:pt x="128016" y="430603"/>
                </a:lnTo>
                <a:lnTo>
                  <a:pt x="128016" y="339851"/>
                </a:lnTo>
                <a:lnTo>
                  <a:pt x="154987" y="331368"/>
                </a:lnTo>
                <a:close/>
              </a:path>
              <a:path w="1205864" h="440689">
                <a:moveTo>
                  <a:pt x="171838" y="385442"/>
                </a:moveTo>
                <a:lnTo>
                  <a:pt x="154987" y="331368"/>
                </a:lnTo>
                <a:lnTo>
                  <a:pt x="128016" y="339851"/>
                </a:lnTo>
                <a:lnTo>
                  <a:pt x="144780" y="393953"/>
                </a:lnTo>
                <a:lnTo>
                  <a:pt x="171838" y="385442"/>
                </a:lnTo>
                <a:close/>
              </a:path>
              <a:path w="1205864" h="440689">
                <a:moveTo>
                  <a:pt x="188976" y="440435"/>
                </a:moveTo>
                <a:lnTo>
                  <a:pt x="171838" y="385442"/>
                </a:lnTo>
                <a:lnTo>
                  <a:pt x="144780" y="393953"/>
                </a:lnTo>
                <a:lnTo>
                  <a:pt x="128016" y="339851"/>
                </a:lnTo>
                <a:lnTo>
                  <a:pt x="128016" y="430603"/>
                </a:lnTo>
                <a:lnTo>
                  <a:pt x="188976" y="440435"/>
                </a:lnTo>
                <a:close/>
              </a:path>
              <a:path w="1205864" h="440689">
                <a:moveTo>
                  <a:pt x="1050264" y="109140"/>
                </a:moveTo>
                <a:lnTo>
                  <a:pt x="1033184" y="55137"/>
                </a:lnTo>
                <a:lnTo>
                  <a:pt x="154987" y="331368"/>
                </a:lnTo>
                <a:lnTo>
                  <a:pt x="171838" y="385442"/>
                </a:lnTo>
                <a:lnTo>
                  <a:pt x="1050264" y="109140"/>
                </a:lnTo>
                <a:close/>
              </a:path>
              <a:path w="1205864" h="440689">
                <a:moveTo>
                  <a:pt x="1205484" y="30479"/>
                </a:moveTo>
                <a:lnTo>
                  <a:pt x="1015746" y="0"/>
                </a:lnTo>
                <a:lnTo>
                  <a:pt x="1033184" y="55137"/>
                </a:lnTo>
                <a:lnTo>
                  <a:pt x="1060704" y="46481"/>
                </a:lnTo>
                <a:lnTo>
                  <a:pt x="1077468" y="100583"/>
                </a:lnTo>
                <a:lnTo>
                  <a:pt x="1077468" y="154252"/>
                </a:lnTo>
                <a:lnTo>
                  <a:pt x="1205484" y="30479"/>
                </a:lnTo>
                <a:close/>
              </a:path>
              <a:path w="1205864" h="440689">
                <a:moveTo>
                  <a:pt x="1077468" y="100583"/>
                </a:moveTo>
                <a:lnTo>
                  <a:pt x="1060704" y="46481"/>
                </a:lnTo>
                <a:lnTo>
                  <a:pt x="1033184" y="55137"/>
                </a:lnTo>
                <a:lnTo>
                  <a:pt x="1050264" y="109140"/>
                </a:lnTo>
                <a:lnTo>
                  <a:pt x="1077468" y="100583"/>
                </a:lnTo>
                <a:close/>
              </a:path>
              <a:path w="1205864" h="440689">
                <a:moveTo>
                  <a:pt x="1077468" y="154252"/>
                </a:moveTo>
                <a:lnTo>
                  <a:pt x="1077468" y="100583"/>
                </a:lnTo>
                <a:lnTo>
                  <a:pt x="1050264" y="109140"/>
                </a:lnTo>
                <a:lnTo>
                  <a:pt x="1067562" y="163829"/>
                </a:lnTo>
                <a:lnTo>
                  <a:pt x="1077468" y="154252"/>
                </a:lnTo>
                <a:close/>
              </a:path>
            </a:pathLst>
          </a:custGeom>
          <a:solidFill>
            <a:srgbClr val="003399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744755" y="3859305"/>
            <a:ext cx="311524" cy="725021"/>
          </a:xfrm>
          <a:custGeom>
            <a:avLst/>
            <a:gdLst/>
            <a:ahLst/>
            <a:cxnLst/>
            <a:rect l="l" t="t" r="r" b="b"/>
            <a:pathLst>
              <a:path w="353060" h="821689">
                <a:moveTo>
                  <a:pt x="28955" y="7619"/>
                </a:moveTo>
                <a:lnTo>
                  <a:pt x="25907" y="761"/>
                </a:lnTo>
                <a:lnTo>
                  <a:pt x="25622" y="0"/>
                </a:lnTo>
                <a:lnTo>
                  <a:pt x="1523" y="0"/>
                </a:lnTo>
                <a:lnTo>
                  <a:pt x="0" y="3809"/>
                </a:lnTo>
                <a:lnTo>
                  <a:pt x="2285" y="10667"/>
                </a:lnTo>
                <a:lnTo>
                  <a:pt x="5333" y="16763"/>
                </a:lnTo>
                <a:lnTo>
                  <a:pt x="12953" y="19811"/>
                </a:lnTo>
                <a:lnTo>
                  <a:pt x="19049" y="17525"/>
                </a:lnTo>
                <a:lnTo>
                  <a:pt x="25907" y="14477"/>
                </a:lnTo>
                <a:lnTo>
                  <a:pt x="28955" y="7619"/>
                </a:lnTo>
                <a:close/>
              </a:path>
              <a:path w="353060" h="821689">
                <a:moveTo>
                  <a:pt x="48005" y="54101"/>
                </a:moveTo>
                <a:lnTo>
                  <a:pt x="44957" y="48005"/>
                </a:lnTo>
                <a:lnTo>
                  <a:pt x="42671" y="41147"/>
                </a:lnTo>
                <a:lnTo>
                  <a:pt x="35051" y="38099"/>
                </a:lnTo>
                <a:lnTo>
                  <a:pt x="28955" y="41147"/>
                </a:lnTo>
                <a:lnTo>
                  <a:pt x="22097" y="43433"/>
                </a:lnTo>
                <a:lnTo>
                  <a:pt x="19049" y="51053"/>
                </a:lnTo>
                <a:lnTo>
                  <a:pt x="21335" y="57149"/>
                </a:lnTo>
                <a:lnTo>
                  <a:pt x="24383" y="64007"/>
                </a:lnTo>
                <a:lnTo>
                  <a:pt x="32003" y="67055"/>
                </a:lnTo>
                <a:lnTo>
                  <a:pt x="38099" y="64769"/>
                </a:lnTo>
                <a:lnTo>
                  <a:pt x="44957" y="61721"/>
                </a:lnTo>
                <a:lnTo>
                  <a:pt x="48005" y="54101"/>
                </a:lnTo>
                <a:close/>
              </a:path>
              <a:path w="353060" h="821689">
                <a:moveTo>
                  <a:pt x="67055" y="101345"/>
                </a:moveTo>
                <a:lnTo>
                  <a:pt x="64007" y="95249"/>
                </a:lnTo>
                <a:lnTo>
                  <a:pt x="61721" y="88391"/>
                </a:lnTo>
                <a:lnTo>
                  <a:pt x="54101" y="85343"/>
                </a:lnTo>
                <a:lnTo>
                  <a:pt x="48005" y="88391"/>
                </a:lnTo>
                <a:lnTo>
                  <a:pt x="41147" y="90677"/>
                </a:lnTo>
                <a:lnTo>
                  <a:pt x="38099" y="98297"/>
                </a:lnTo>
                <a:lnTo>
                  <a:pt x="40385" y="104393"/>
                </a:lnTo>
                <a:lnTo>
                  <a:pt x="43433" y="111251"/>
                </a:lnTo>
                <a:lnTo>
                  <a:pt x="51053" y="114299"/>
                </a:lnTo>
                <a:lnTo>
                  <a:pt x="57149" y="111251"/>
                </a:lnTo>
                <a:lnTo>
                  <a:pt x="64007" y="108965"/>
                </a:lnTo>
                <a:lnTo>
                  <a:pt x="67055" y="101345"/>
                </a:lnTo>
                <a:close/>
              </a:path>
              <a:path w="353060" h="821689">
                <a:moveTo>
                  <a:pt x="86105" y="148589"/>
                </a:moveTo>
                <a:lnTo>
                  <a:pt x="83057" y="142493"/>
                </a:lnTo>
                <a:lnTo>
                  <a:pt x="80772" y="135635"/>
                </a:lnTo>
                <a:lnTo>
                  <a:pt x="73151" y="132587"/>
                </a:lnTo>
                <a:lnTo>
                  <a:pt x="67055" y="134873"/>
                </a:lnTo>
                <a:lnTo>
                  <a:pt x="60197" y="137921"/>
                </a:lnTo>
                <a:lnTo>
                  <a:pt x="57149" y="145541"/>
                </a:lnTo>
                <a:lnTo>
                  <a:pt x="59435" y="151637"/>
                </a:lnTo>
                <a:lnTo>
                  <a:pt x="62483" y="158495"/>
                </a:lnTo>
                <a:lnTo>
                  <a:pt x="70104" y="161543"/>
                </a:lnTo>
                <a:lnTo>
                  <a:pt x="76199" y="158495"/>
                </a:lnTo>
                <a:lnTo>
                  <a:pt x="83057" y="156209"/>
                </a:lnTo>
                <a:lnTo>
                  <a:pt x="86105" y="148589"/>
                </a:lnTo>
                <a:close/>
              </a:path>
              <a:path w="353060" h="821689">
                <a:moveTo>
                  <a:pt x="105155" y="195833"/>
                </a:moveTo>
                <a:lnTo>
                  <a:pt x="102107" y="188975"/>
                </a:lnTo>
                <a:lnTo>
                  <a:pt x="99822" y="182879"/>
                </a:lnTo>
                <a:lnTo>
                  <a:pt x="92201" y="179831"/>
                </a:lnTo>
                <a:lnTo>
                  <a:pt x="86105" y="182117"/>
                </a:lnTo>
                <a:lnTo>
                  <a:pt x="79247" y="185165"/>
                </a:lnTo>
                <a:lnTo>
                  <a:pt x="76199" y="192023"/>
                </a:lnTo>
                <a:lnTo>
                  <a:pt x="78485" y="198881"/>
                </a:lnTo>
                <a:lnTo>
                  <a:pt x="81533" y="205739"/>
                </a:lnTo>
                <a:lnTo>
                  <a:pt x="89154" y="208787"/>
                </a:lnTo>
                <a:lnTo>
                  <a:pt x="95249" y="205739"/>
                </a:lnTo>
                <a:lnTo>
                  <a:pt x="102107" y="203453"/>
                </a:lnTo>
                <a:lnTo>
                  <a:pt x="105155" y="195833"/>
                </a:lnTo>
                <a:close/>
              </a:path>
              <a:path w="353060" h="821689">
                <a:moveTo>
                  <a:pt x="124206" y="243077"/>
                </a:moveTo>
                <a:lnTo>
                  <a:pt x="121157" y="236219"/>
                </a:lnTo>
                <a:lnTo>
                  <a:pt x="118872" y="230123"/>
                </a:lnTo>
                <a:lnTo>
                  <a:pt x="111251" y="227075"/>
                </a:lnTo>
                <a:lnTo>
                  <a:pt x="105155" y="229361"/>
                </a:lnTo>
                <a:lnTo>
                  <a:pt x="98297" y="232409"/>
                </a:lnTo>
                <a:lnTo>
                  <a:pt x="95249" y="239267"/>
                </a:lnTo>
                <a:lnTo>
                  <a:pt x="97535" y="246125"/>
                </a:lnTo>
                <a:lnTo>
                  <a:pt x="100583" y="252221"/>
                </a:lnTo>
                <a:lnTo>
                  <a:pt x="108204" y="255269"/>
                </a:lnTo>
                <a:lnTo>
                  <a:pt x="114300" y="252983"/>
                </a:lnTo>
                <a:lnTo>
                  <a:pt x="121157" y="250697"/>
                </a:lnTo>
                <a:lnTo>
                  <a:pt x="124206" y="243077"/>
                </a:lnTo>
                <a:close/>
              </a:path>
              <a:path w="353060" h="821689">
                <a:moveTo>
                  <a:pt x="143256" y="290321"/>
                </a:moveTo>
                <a:lnTo>
                  <a:pt x="140208" y="283463"/>
                </a:lnTo>
                <a:lnTo>
                  <a:pt x="137922" y="277367"/>
                </a:lnTo>
                <a:lnTo>
                  <a:pt x="130301" y="273557"/>
                </a:lnTo>
                <a:lnTo>
                  <a:pt x="124206" y="276605"/>
                </a:lnTo>
                <a:lnTo>
                  <a:pt x="117348" y="278891"/>
                </a:lnTo>
                <a:lnTo>
                  <a:pt x="114300" y="286511"/>
                </a:lnTo>
                <a:lnTo>
                  <a:pt x="116586" y="293369"/>
                </a:lnTo>
                <a:lnTo>
                  <a:pt x="119634" y="299465"/>
                </a:lnTo>
                <a:lnTo>
                  <a:pt x="127254" y="302513"/>
                </a:lnTo>
                <a:lnTo>
                  <a:pt x="133350" y="300227"/>
                </a:lnTo>
                <a:lnTo>
                  <a:pt x="140208" y="297179"/>
                </a:lnTo>
                <a:lnTo>
                  <a:pt x="143256" y="290321"/>
                </a:lnTo>
                <a:close/>
              </a:path>
              <a:path w="353060" h="821689">
                <a:moveTo>
                  <a:pt x="162306" y="337565"/>
                </a:moveTo>
                <a:lnTo>
                  <a:pt x="159258" y="330707"/>
                </a:lnTo>
                <a:lnTo>
                  <a:pt x="156972" y="323849"/>
                </a:lnTo>
                <a:lnTo>
                  <a:pt x="149351" y="320801"/>
                </a:lnTo>
                <a:lnTo>
                  <a:pt x="143256" y="323849"/>
                </a:lnTo>
                <a:lnTo>
                  <a:pt x="136398" y="326135"/>
                </a:lnTo>
                <a:lnTo>
                  <a:pt x="133350" y="333755"/>
                </a:lnTo>
                <a:lnTo>
                  <a:pt x="135636" y="339851"/>
                </a:lnTo>
                <a:lnTo>
                  <a:pt x="135636" y="340613"/>
                </a:lnTo>
                <a:lnTo>
                  <a:pt x="138684" y="346709"/>
                </a:lnTo>
                <a:lnTo>
                  <a:pt x="146304" y="349757"/>
                </a:lnTo>
                <a:lnTo>
                  <a:pt x="152400" y="347471"/>
                </a:lnTo>
                <a:lnTo>
                  <a:pt x="159258" y="344423"/>
                </a:lnTo>
                <a:lnTo>
                  <a:pt x="162306" y="337565"/>
                </a:lnTo>
                <a:close/>
              </a:path>
              <a:path w="353060" h="821689">
                <a:moveTo>
                  <a:pt x="181356" y="384047"/>
                </a:moveTo>
                <a:lnTo>
                  <a:pt x="178308" y="377951"/>
                </a:lnTo>
                <a:lnTo>
                  <a:pt x="176022" y="371093"/>
                </a:lnTo>
                <a:lnTo>
                  <a:pt x="168401" y="368045"/>
                </a:lnTo>
                <a:lnTo>
                  <a:pt x="162306" y="371093"/>
                </a:lnTo>
                <a:lnTo>
                  <a:pt x="155448" y="373379"/>
                </a:lnTo>
                <a:lnTo>
                  <a:pt x="152400" y="380999"/>
                </a:lnTo>
                <a:lnTo>
                  <a:pt x="154686" y="387095"/>
                </a:lnTo>
                <a:lnTo>
                  <a:pt x="157734" y="393953"/>
                </a:lnTo>
                <a:lnTo>
                  <a:pt x="164592" y="397001"/>
                </a:lnTo>
                <a:lnTo>
                  <a:pt x="171450" y="394715"/>
                </a:lnTo>
                <a:lnTo>
                  <a:pt x="178308" y="391667"/>
                </a:lnTo>
                <a:lnTo>
                  <a:pt x="181356" y="384047"/>
                </a:lnTo>
                <a:close/>
              </a:path>
              <a:path w="353060" h="821689">
                <a:moveTo>
                  <a:pt x="200406" y="431291"/>
                </a:moveTo>
                <a:lnTo>
                  <a:pt x="197358" y="425195"/>
                </a:lnTo>
                <a:lnTo>
                  <a:pt x="195072" y="418337"/>
                </a:lnTo>
                <a:lnTo>
                  <a:pt x="187451" y="415289"/>
                </a:lnTo>
                <a:lnTo>
                  <a:pt x="180594" y="417575"/>
                </a:lnTo>
                <a:lnTo>
                  <a:pt x="174498" y="420623"/>
                </a:lnTo>
                <a:lnTo>
                  <a:pt x="171450" y="428243"/>
                </a:lnTo>
                <a:lnTo>
                  <a:pt x="173736" y="434339"/>
                </a:lnTo>
                <a:lnTo>
                  <a:pt x="176784" y="441197"/>
                </a:lnTo>
                <a:lnTo>
                  <a:pt x="183642" y="444245"/>
                </a:lnTo>
                <a:lnTo>
                  <a:pt x="190500" y="441197"/>
                </a:lnTo>
                <a:lnTo>
                  <a:pt x="197358" y="438911"/>
                </a:lnTo>
                <a:lnTo>
                  <a:pt x="200406" y="431291"/>
                </a:lnTo>
                <a:close/>
              </a:path>
              <a:path w="353060" h="821689">
                <a:moveTo>
                  <a:pt x="219456" y="478535"/>
                </a:moveTo>
                <a:lnTo>
                  <a:pt x="216408" y="472439"/>
                </a:lnTo>
                <a:lnTo>
                  <a:pt x="214122" y="465581"/>
                </a:lnTo>
                <a:lnTo>
                  <a:pt x="206501" y="462533"/>
                </a:lnTo>
                <a:lnTo>
                  <a:pt x="199644" y="464819"/>
                </a:lnTo>
                <a:lnTo>
                  <a:pt x="193548" y="467867"/>
                </a:lnTo>
                <a:lnTo>
                  <a:pt x="190500" y="474725"/>
                </a:lnTo>
                <a:lnTo>
                  <a:pt x="192786" y="481583"/>
                </a:lnTo>
                <a:lnTo>
                  <a:pt x="195834" y="488441"/>
                </a:lnTo>
                <a:lnTo>
                  <a:pt x="202692" y="491489"/>
                </a:lnTo>
                <a:lnTo>
                  <a:pt x="209550" y="488441"/>
                </a:lnTo>
                <a:lnTo>
                  <a:pt x="216408" y="486155"/>
                </a:lnTo>
                <a:lnTo>
                  <a:pt x="219456" y="478535"/>
                </a:lnTo>
                <a:close/>
              </a:path>
              <a:path w="353060" h="821689">
                <a:moveTo>
                  <a:pt x="238506" y="525779"/>
                </a:moveTo>
                <a:lnTo>
                  <a:pt x="235458" y="518921"/>
                </a:lnTo>
                <a:lnTo>
                  <a:pt x="233172" y="512825"/>
                </a:lnTo>
                <a:lnTo>
                  <a:pt x="225551" y="509777"/>
                </a:lnTo>
                <a:lnTo>
                  <a:pt x="218694" y="512063"/>
                </a:lnTo>
                <a:lnTo>
                  <a:pt x="212598" y="515111"/>
                </a:lnTo>
                <a:lnTo>
                  <a:pt x="209550" y="521969"/>
                </a:lnTo>
                <a:lnTo>
                  <a:pt x="211836" y="528827"/>
                </a:lnTo>
                <a:lnTo>
                  <a:pt x="214884" y="534923"/>
                </a:lnTo>
                <a:lnTo>
                  <a:pt x="221742" y="538733"/>
                </a:lnTo>
                <a:lnTo>
                  <a:pt x="228600" y="535685"/>
                </a:lnTo>
                <a:lnTo>
                  <a:pt x="235458" y="533399"/>
                </a:lnTo>
                <a:lnTo>
                  <a:pt x="238506" y="525779"/>
                </a:lnTo>
                <a:close/>
              </a:path>
              <a:path w="353060" h="821689">
                <a:moveTo>
                  <a:pt x="257556" y="573023"/>
                </a:moveTo>
                <a:lnTo>
                  <a:pt x="254508" y="566165"/>
                </a:lnTo>
                <a:lnTo>
                  <a:pt x="252222" y="560069"/>
                </a:lnTo>
                <a:lnTo>
                  <a:pt x="244601" y="557021"/>
                </a:lnTo>
                <a:lnTo>
                  <a:pt x="237744" y="559307"/>
                </a:lnTo>
                <a:lnTo>
                  <a:pt x="231648" y="561593"/>
                </a:lnTo>
                <a:lnTo>
                  <a:pt x="228600" y="569213"/>
                </a:lnTo>
                <a:lnTo>
                  <a:pt x="230886" y="576071"/>
                </a:lnTo>
                <a:lnTo>
                  <a:pt x="233934" y="582167"/>
                </a:lnTo>
                <a:lnTo>
                  <a:pt x="240792" y="585215"/>
                </a:lnTo>
                <a:lnTo>
                  <a:pt x="247650" y="582929"/>
                </a:lnTo>
                <a:lnTo>
                  <a:pt x="253746" y="579881"/>
                </a:lnTo>
                <a:lnTo>
                  <a:pt x="257556" y="573023"/>
                </a:lnTo>
                <a:close/>
              </a:path>
              <a:path w="353060" h="821689">
                <a:moveTo>
                  <a:pt x="276606" y="620267"/>
                </a:moveTo>
                <a:lnTo>
                  <a:pt x="273558" y="613409"/>
                </a:lnTo>
                <a:lnTo>
                  <a:pt x="271272" y="607313"/>
                </a:lnTo>
                <a:lnTo>
                  <a:pt x="263652" y="603503"/>
                </a:lnTo>
                <a:lnTo>
                  <a:pt x="256794" y="606551"/>
                </a:lnTo>
                <a:lnTo>
                  <a:pt x="250698" y="608837"/>
                </a:lnTo>
                <a:lnTo>
                  <a:pt x="247650" y="616457"/>
                </a:lnTo>
                <a:lnTo>
                  <a:pt x="249936" y="623315"/>
                </a:lnTo>
                <a:lnTo>
                  <a:pt x="252984" y="629411"/>
                </a:lnTo>
                <a:lnTo>
                  <a:pt x="259842" y="632459"/>
                </a:lnTo>
                <a:lnTo>
                  <a:pt x="266700" y="630173"/>
                </a:lnTo>
                <a:lnTo>
                  <a:pt x="272796" y="627125"/>
                </a:lnTo>
                <a:lnTo>
                  <a:pt x="276606" y="620267"/>
                </a:lnTo>
                <a:close/>
              </a:path>
              <a:path w="353060" h="821689">
                <a:moveTo>
                  <a:pt x="295656" y="666749"/>
                </a:moveTo>
                <a:lnTo>
                  <a:pt x="292608" y="660653"/>
                </a:lnTo>
                <a:lnTo>
                  <a:pt x="290322" y="653795"/>
                </a:lnTo>
                <a:lnTo>
                  <a:pt x="282702" y="650747"/>
                </a:lnTo>
                <a:lnTo>
                  <a:pt x="275844" y="653795"/>
                </a:lnTo>
                <a:lnTo>
                  <a:pt x="269748" y="656081"/>
                </a:lnTo>
                <a:lnTo>
                  <a:pt x="266700" y="663701"/>
                </a:lnTo>
                <a:lnTo>
                  <a:pt x="268986" y="669797"/>
                </a:lnTo>
                <a:lnTo>
                  <a:pt x="272034" y="676655"/>
                </a:lnTo>
                <a:lnTo>
                  <a:pt x="278892" y="679703"/>
                </a:lnTo>
                <a:lnTo>
                  <a:pt x="285750" y="677417"/>
                </a:lnTo>
                <a:lnTo>
                  <a:pt x="291846" y="674369"/>
                </a:lnTo>
                <a:lnTo>
                  <a:pt x="295656" y="666749"/>
                </a:lnTo>
                <a:close/>
              </a:path>
              <a:path w="353060" h="821689">
                <a:moveTo>
                  <a:pt x="314706" y="713993"/>
                </a:moveTo>
                <a:lnTo>
                  <a:pt x="311658" y="707897"/>
                </a:lnTo>
                <a:lnTo>
                  <a:pt x="309372" y="701039"/>
                </a:lnTo>
                <a:lnTo>
                  <a:pt x="301752" y="697991"/>
                </a:lnTo>
                <a:lnTo>
                  <a:pt x="294894" y="701039"/>
                </a:lnTo>
                <a:lnTo>
                  <a:pt x="288798" y="703325"/>
                </a:lnTo>
                <a:lnTo>
                  <a:pt x="285750" y="710945"/>
                </a:lnTo>
                <a:lnTo>
                  <a:pt x="288036" y="717041"/>
                </a:lnTo>
                <a:lnTo>
                  <a:pt x="291084" y="723899"/>
                </a:lnTo>
                <a:lnTo>
                  <a:pt x="297942" y="726947"/>
                </a:lnTo>
                <a:lnTo>
                  <a:pt x="304800" y="723899"/>
                </a:lnTo>
                <a:lnTo>
                  <a:pt x="310896" y="721613"/>
                </a:lnTo>
                <a:lnTo>
                  <a:pt x="314706" y="713993"/>
                </a:lnTo>
                <a:close/>
              </a:path>
              <a:path w="353060" h="821689">
                <a:moveTo>
                  <a:pt x="333756" y="761237"/>
                </a:moveTo>
                <a:lnTo>
                  <a:pt x="330708" y="755141"/>
                </a:lnTo>
                <a:lnTo>
                  <a:pt x="328422" y="748283"/>
                </a:lnTo>
                <a:lnTo>
                  <a:pt x="320802" y="745235"/>
                </a:lnTo>
                <a:lnTo>
                  <a:pt x="313944" y="747521"/>
                </a:lnTo>
                <a:lnTo>
                  <a:pt x="307848" y="750569"/>
                </a:lnTo>
                <a:lnTo>
                  <a:pt x="304800" y="758189"/>
                </a:lnTo>
                <a:lnTo>
                  <a:pt x="307086" y="764285"/>
                </a:lnTo>
                <a:lnTo>
                  <a:pt x="310134" y="771143"/>
                </a:lnTo>
                <a:lnTo>
                  <a:pt x="316992" y="774191"/>
                </a:lnTo>
                <a:lnTo>
                  <a:pt x="323850" y="771143"/>
                </a:lnTo>
                <a:lnTo>
                  <a:pt x="329946" y="768857"/>
                </a:lnTo>
                <a:lnTo>
                  <a:pt x="333756" y="761237"/>
                </a:lnTo>
                <a:close/>
              </a:path>
              <a:path w="353060" h="821689">
                <a:moveTo>
                  <a:pt x="352806" y="808481"/>
                </a:moveTo>
                <a:lnTo>
                  <a:pt x="349758" y="801623"/>
                </a:lnTo>
                <a:lnTo>
                  <a:pt x="347472" y="795527"/>
                </a:lnTo>
                <a:lnTo>
                  <a:pt x="339852" y="792479"/>
                </a:lnTo>
                <a:lnTo>
                  <a:pt x="332994" y="794765"/>
                </a:lnTo>
                <a:lnTo>
                  <a:pt x="326898" y="797813"/>
                </a:lnTo>
                <a:lnTo>
                  <a:pt x="323850" y="804671"/>
                </a:lnTo>
                <a:lnTo>
                  <a:pt x="326136" y="811529"/>
                </a:lnTo>
                <a:lnTo>
                  <a:pt x="329184" y="817625"/>
                </a:lnTo>
                <a:lnTo>
                  <a:pt x="336042" y="821435"/>
                </a:lnTo>
                <a:lnTo>
                  <a:pt x="342900" y="818387"/>
                </a:lnTo>
                <a:lnTo>
                  <a:pt x="348996" y="816101"/>
                </a:lnTo>
                <a:lnTo>
                  <a:pt x="352806" y="808481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024916" y="3859305"/>
            <a:ext cx="137272" cy="405093"/>
          </a:xfrm>
          <a:custGeom>
            <a:avLst/>
            <a:gdLst/>
            <a:ahLst/>
            <a:cxnLst/>
            <a:rect l="l" t="t" r="r" b="b"/>
            <a:pathLst>
              <a:path w="155575" h="459104">
                <a:moveTo>
                  <a:pt x="28955" y="8381"/>
                </a:moveTo>
                <a:lnTo>
                  <a:pt x="26162" y="0"/>
                </a:lnTo>
                <a:lnTo>
                  <a:pt x="1371" y="0"/>
                </a:lnTo>
                <a:lnTo>
                  <a:pt x="0" y="2285"/>
                </a:lnTo>
                <a:lnTo>
                  <a:pt x="2285" y="8381"/>
                </a:lnTo>
                <a:lnTo>
                  <a:pt x="4571" y="15239"/>
                </a:lnTo>
                <a:lnTo>
                  <a:pt x="11429" y="19049"/>
                </a:lnTo>
                <a:lnTo>
                  <a:pt x="18287" y="17525"/>
                </a:lnTo>
                <a:lnTo>
                  <a:pt x="25145" y="15239"/>
                </a:lnTo>
                <a:lnTo>
                  <a:pt x="28955" y="8381"/>
                </a:lnTo>
                <a:close/>
              </a:path>
              <a:path w="155575" h="459104">
                <a:moveTo>
                  <a:pt x="42671" y="57149"/>
                </a:moveTo>
                <a:lnTo>
                  <a:pt x="41147" y="50291"/>
                </a:lnTo>
                <a:lnTo>
                  <a:pt x="38861" y="43433"/>
                </a:lnTo>
                <a:lnTo>
                  <a:pt x="32003" y="39623"/>
                </a:lnTo>
                <a:lnTo>
                  <a:pt x="25145" y="41909"/>
                </a:lnTo>
                <a:lnTo>
                  <a:pt x="18287" y="43433"/>
                </a:lnTo>
                <a:lnTo>
                  <a:pt x="14477" y="51053"/>
                </a:lnTo>
                <a:lnTo>
                  <a:pt x="16763" y="57911"/>
                </a:lnTo>
                <a:lnTo>
                  <a:pt x="18287" y="64007"/>
                </a:lnTo>
                <a:lnTo>
                  <a:pt x="25145" y="67817"/>
                </a:lnTo>
                <a:lnTo>
                  <a:pt x="32003" y="66293"/>
                </a:lnTo>
                <a:lnTo>
                  <a:pt x="38861" y="64007"/>
                </a:lnTo>
                <a:lnTo>
                  <a:pt x="42671" y="57149"/>
                </a:lnTo>
                <a:close/>
              </a:path>
              <a:path w="155575" h="459104">
                <a:moveTo>
                  <a:pt x="57149" y="105917"/>
                </a:moveTo>
                <a:lnTo>
                  <a:pt x="54863" y="99059"/>
                </a:lnTo>
                <a:lnTo>
                  <a:pt x="53339" y="92201"/>
                </a:lnTo>
                <a:lnTo>
                  <a:pt x="45719" y="88391"/>
                </a:lnTo>
                <a:lnTo>
                  <a:pt x="38861" y="90677"/>
                </a:lnTo>
                <a:lnTo>
                  <a:pt x="32765" y="92963"/>
                </a:lnTo>
                <a:lnTo>
                  <a:pt x="28193" y="99821"/>
                </a:lnTo>
                <a:lnTo>
                  <a:pt x="30479" y="106679"/>
                </a:lnTo>
                <a:lnTo>
                  <a:pt x="32765" y="112775"/>
                </a:lnTo>
                <a:lnTo>
                  <a:pt x="39623" y="117347"/>
                </a:lnTo>
                <a:lnTo>
                  <a:pt x="53339" y="112775"/>
                </a:lnTo>
                <a:lnTo>
                  <a:pt x="57149" y="105917"/>
                </a:lnTo>
                <a:close/>
              </a:path>
              <a:path w="155575" h="459104">
                <a:moveTo>
                  <a:pt x="70865" y="154685"/>
                </a:moveTo>
                <a:lnTo>
                  <a:pt x="69341" y="147827"/>
                </a:lnTo>
                <a:lnTo>
                  <a:pt x="67055" y="141731"/>
                </a:lnTo>
                <a:lnTo>
                  <a:pt x="60197" y="137159"/>
                </a:lnTo>
                <a:lnTo>
                  <a:pt x="46481" y="141731"/>
                </a:lnTo>
                <a:lnTo>
                  <a:pt x="42671" y="148589"/>
                </a:lnTo>
                <a:lnTo>
                  <a:pt x="44957" y="155447"/>
                </a:lnTo>
                <a:lnTo>
                  <a:pt x="46481" y="162305"/>
                </a:lnTo>
                <a:lnTo>
                  <a:pt x="53339" y="166115"/>
                </a:lnTo>
                <a:lnTo>
                  <a:pt x="60197" y="163829"/>
                </a:lnTo>
                <a:lnTo>
                  <a:pt x="67055" y="162305"/>
                </a:lnTo>
                <a:lnTo>
                  <a:pt x="70865" y="154685"/>
                </a:lnTo>
                <a:close/>
              </a:path>
              <a:path w="155575" h="459104">
                <a:moveTo>
                  <a:pt x="85343" y="203453"/>
                </a:moveTo>
                <a:lnTo>
                  <a:pt x="83057" y="197357"/>
                </a:lnTo>
                <a:lnTo>
                  <a:pt x="81533" y="190499"/>
                </a:lnTo>
                <a:lnTo>
                  <a:pt x="73913" y="186689"/>
                </a:lnTo>
                <a:lnTo>
                  <a:pt x="67055" y="188213"/>
                </a:lnTo>
                <a:lnTo>
                  <a:pt x="60959" y="190499"/>
                </a:lnTo>
                <a:lnTo>
                  <a:pt x="56387" y="197357"/>
                </a:lnTo>
                <a:lnTo>
                  <a:pt x="60959" y="211073"/>
                </a:lnTo>
                <a:lnTo>
                  <a:pt x="67817" y="214883"/>
                </a:lnTo>
                <a:lnTo>
                  <a:pt x="74675" y="212597"/>
                </a:lnTo>
                <a:lnTo>
                  <a:pt x="81533" y="211073"/>
                </a:lnTo>
                <a:lnTo>
                  <a:pt x="85343" y="203453"/>
                </a:lnTo>
                <a:close/>
              </a:path>
              <a:path w="155575" h="459104">
                <a:moveTo>
                  <a:pt x="99059" y="252221"/>
                </a:moveTo>
                <a:lnTo>
                  <a:pt x="97535" y="246125"/>
                </a:lnTo>
                <a:lnTo>
                  <a:pt x="95249" y="239267"/>
                </a:lnTo>
                <a:lnTo>
                  <a:pt x="88391" y="235457"/>
                </a:lnTo>
                <a:lnTo>
                  <a:pt x="81533" y="236981"/>
                </a:lnTo>
                <a:lnTo>
                  <a:pt x="74675" y="239267"/>
                </a:lnTo>
                <a:lnTo>
                  <a:pt x="70865" y="246125"/>
                </a:lnTo>
                <a:lnTo>
                  <a:pt x="73151" y="252983"/>
                </a:lnTo>
                <a:lnTo>
                  <a:pt x="74675" y="259841"/>
                </a:lnTo>
                <a:lnTo>
                  <a:pt x="81533" y="263651"/>
                </a:lnTo>
                <a:lnTo>
                  <a:pt x="88391" y="261365"/>
                </a:lnTo>
                <a:lnTo>
                  <a:pt x="95249" y="259841"/>
                </a:lnTo>
                <a:lnTo>
                  <a:pt x="99059" y="252221"/>
                </a:lnTo>
                <a:close/>
              </a:path>
              <a:path w="155575" h="459104">
                <a:moveTo>
                  <a:pt x="113537" y="300989"/>
                </a:moveTo>
                <a:lnTo>
                  <a:pt x="111251" y="294893"/>
                </a:lnTo>
                <a:lnTo>
                  <a:pt x="108965" y="288035"/>
                </a:lnTo>
                <a:lnTo>
                  <a:pt x="102107" y="284225"/>
                </a:lnTo>
                <a:lnTo>
                  <a:pt x="95249" y="285749"/>
                </a:lnTo>
                <a:lnTo>
                  <a:pt x="89153" y="288035"/>
                </a:lnTo>
                <a:lnTo>
                  <a:pt x="84581" y="294893"/>
                </a:lnTo>
                <a:lnTo>
                  <a:pt x="89153" y="308609"/>
                </a:lnTo>
                <a:lnTo>
                  <a:pt x="96011" y="312419"/>
                </a:lnTo>
                <a:lnTo>
                  <a:pt x="102869" y="310133"/>
                </a:lnTo>
                <a:lnTo>
                  <a:pt x="109727" y="308609"/>
                </a:lnTo>
                <a:lnTo>
                  <a:pt x="113537" y="300989"/>
                </a:lnTo>
                <a:close/>
              </a:path>
              <a:path w="155575" h="459104">
                <a:moveTo>
                  <a:pt x="127253" y="350519"/>
                </a:moveTo>
                <a:lnTo>
                  <a:pt x="125729" y="343661"/>
                </a:lnTo>
                <a:lnTo>
                  <a:pt x="123443" y="336803"/>
                </a:lnTo>
                <a:lnTo>
                  <a:pt x="116585" y="332993"/>
                </a:lnTo>
                <a:lnTo>
                  <a:pt x="109727" y="334517"/>
                </a:lnTo>
                <a:lnTo>
                  <a:pt x="102869" y="336803"/>
                </a:lnTo>
                <a:lnTo>
                  <a:pt x="99059" y="343661"/>
                </a:lnTo>
                <a:lnTo>
                  <a:pt x="101345" y="350519"/>
                </a:lnTo>
                <a:lnTo>
                  <a:pt x="102869" y="357377"/>
                </a:lnTo>
                <a:lnTo>
                  <a:pt x="109727" y="361187"/>
                </a:lnTo>
                <a:lnTo>
                  <a:pt x="116585" y="358901"/>
                </a:lnTo>
                <a:lnTo>
                  <a:pt x="123443" y="357377"/>
                </a:lnTo>
                <a:lnTo>
                  <a:pt x="127253" y="350519"/>
                </a:lnTo>
                <a:close/>
              </a:path>
              <a:path w="155575" h="459104">
                <a:moveTo>
                  <a:pt x="141731" y="399287"/>
                </a:moveTo>
                <a:lnTo>
                  <a:pt x="137159" y="385571"/>
                </a:lnTo>
                <a:lnTo>
                  <a:pt x="130301" y="381761"/>
                </a:lnTo>
                <a:lnTo>
                  <a:pt x="123443" y="383285"/>
                </a:lnTo>
                <a:lnTo>
                  <a:pt x="117347" y="385571"/>
                </a:lnTo>
                <a:lnTo>
                  <a:pt x="112775" y="392429"/>
                </a:lnTo>
                <a:lnTo>
                  <a:pt x="117347" y="406145"/>
                </a:lnTo>
                <a:lnTo>
                  <a:pt x="124205" y="409955"/>
                </a:lnTo>
                <a:lnTo>
                  <a:pt x="131063" y="407669"/>
                </a:lnTo>
                <a:lnTo>
                  <a:pt x="137921" y="406145"/>
                </a:lnTo>
                <a:lnTo>
                  <a:pt x="141731" y="399287"/>
                </a:lnTo>
                <a:close/>
              </a:path>
              <a:path w="155575" h="459104">
                <a:moveTo>
                  <a:pt x="155447" y="448055"/>
                </a:moveTo>
                <a:lnTo>
                  <a:pt x="153923" y="441197"/>
                </a:lnTo>
                <a:lnTo>
                  <a:pt x="151637" y="434339"/>
                </a:lnTo>
                <a:lnTo>
                  <a:pt x="144779" y="430529"/>
                </a:lnTo>
                <a:lnTo>
                  <a:pt x="137921" y="432815"/>
                </a:lnTo>
                <a:lnTo>
                  <a:pt x="131063" y="434339"/>
                </a:lnTo>
                <a:lnTo>
                  <a:pt x="127253" y="441197"/>
                </a:lnTo>
                <a:lnTo>
                  <a:pt x="129539" y="448055"/>
                </a:lnTo>
                <a:lnTo>
                  <a:pt x="131063" y="454913"/>
                </a:lnTo>
                <a:lnTo>
                  <a:pt x="137921" y="458723"/>
                </a:lnTo>
                <a:lnTo>
                  <a:pt x="144779" y="457199"/>
                </a:lnTo>
                <a:lnTo>
                  <a:pt x="151637" y="454913"/>
                </a:lnTo>
                <a:lnTo>
                  <a:pt x="155447" y="44805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2043953" y="4257339"/>
            <a:ext cx="1095375" cy="360829"/>
          </a:xfrm>
          <a:custGeom>
            <a:avLst/>
            <a:gdLst/>
            <a:ahLst/>
            <a:cxnLst/>
            <a:rect l="l" t="t" r="r" b="b"/>
            <a:pathLst>
              <a:path w="1241425" h="408939">
                <a:moveTo>
                  <a:pt x="28956" y="397002"/>
                </a:moveTo>
                <a:lnTo>
                  <a:pt x="26670" y="390144"/>
                </a:lnTo>
                <a:lnTo>
                  <a:pt x="24384" y="384048"/>
                </a:lnTo>
                <a:lnTo>
                  <a:pt x="17526" y="380238"/>
                </a:lnTo>
                <a:lnTo>
                  <a:pt x="3810" y="384810"/>
                </a:lnTo>
                <a:lnTo>
                  <a:pt x="0" y="391668"/>
                </a:lnTo>
                <a:lnTo>
                  <a:pt x="2286" y="398526"/>
                </a:lnTo>
                <a:lnTo>
                  <a:pt x="4572" y="404622"/>
                </a:lnTo>
                <a:lnTo>
                  <a:pt x="12192" y="408432"/>
                </a:lnTo>
                <a:lnTo>
                  <a:pt x="18288" y="406146"/>
                </a:lnTo>
                <a:lnTo>
                  <a:pt x="25146" y="403860"/>
                </a:lnTo>
                <a:lnTo>
                  <a:pt x="28956" y="397002"/>
                </a:lnTo>
                <a:close/>
              </a:path>
              <a:path w="1241425" h="408939">
                <a:moveTo>
                  <a:pt x="77724" y="381762"/>
                </a:moveTo>
                <a:lnTo>
                  <a:pt x="75438" y="374904"/>
                </a:lnTo>
                <a:lnTo>
                  <a:pt x="73152" y="368808"/>
                </a:lnTo>
                <a:lnTo>
                  <a:pt x="65532" y="364998"/>
                </a:lnTo>
                <a:lnTo>
                  <a:pt x="59436" y="367284"/>
                </a:lnTo>
                <a:lnTo>
                  <a:pt x="52578" y="369570"/>
                </a:lnTo>
                <a:lnTo>
                  <a:pt x="48768" y="376428"/>
                </a:lnTo>
                <a:lnTo>
                  <a:pt x="53340" y="390144"/>
                </a:lnTo>
                <a:lnTo>
                  <a:pt x="60198" y="393192"/>
                </a:lnTo>
                <a:lnTo>
                  <a:pt x="73914" y="388620"/>
                </a:lnTo>
                <a:lnTo>
                  <a:pt x="77724" y="381762"/>
                </a:lnTo>
                <a:close/>
              </a:path>
              <a:path w="1241425" h="408939">
                <a:moveTo>
                  <a:pt x="125730" y="366522"/>
                </a:moveTo>
                <a:lnTo>
                  <a:pt x="123444" y="359664"/>
                </a:lnTo>
                <a:lnTo>
                  <a:pt x="121158" y="353568"/>
                </a:lnTo>
                <a:lnTo>
                  <a:pt x="114300" y="349758"/>
                </a:lnTo>
                <a:lnTo>
                  <a:pt x="100584" y="354330"/>
                </a:lnTo>
                <a:lnTo>
                  <a:pt x="97536" y="361188"/>
                </a:lnTo>
                <a:lnTo>
                  <a:pt x="102108" y="374904"/>
                </a:lnTo>
                <a:lnTo>
                  <a:pt x="108966" y="377952"/>
                </a:lnTo>
                <a:lnTo>
                  <a:pt x="115824" y="375666"/>
                </a:lnTo>
                <a:lnTo>
                  <a:pt x="121920" y="373380"/>
                </a:lnTo>
                <a:lnTo>
                  <a:pt x="125730" y="366522"/>
                </a:lnTo>
                <a:close/>
              </a:path>
              <a:path w="1241425" h="408939">
                <a:moveTo>
                  <a:pt x="174498" y="351282"/>
                </a:moveTo>
                <a:lnTo>
                  <a:pt x="172212" y="344424"/>
                </a:lnTo>
                <a:lnTo>
                  <a:pt x="169926" y="338328"/>
                </a:lnTo>
                <a:lnTo>
                  <a:pt x="163068" y="334518"/>
                </a:lnTo>
                <a:lnTo>
                  <a:pt x="149352" y="339090"/>
                </a:lnTo>
                <a:lnTo>
                  <a:pt x="145542" y="345948"/>
                </a:lnTo>
                <a:lnTo>
                  <a:pt x="150114" y="359664"/>
                </a:lnTo>
                <a:lnTo>
                  <a:pt x="157734" y="362712"/>
                </a:lnTo>
                <a:lnTo>
                  <a:pt x="163830" y="360426"/>
                </a:lnTo>
                <a:lnTo>
                  <a:pt x="170688" y="358902"/>
                </a:lnTo>
                <a:lnTo>
                  <a:pt x="174498" y="351282"/>
                </a:lnTo>
                <a:close/>
              </a:path>
              <a:path w="1241425" h="408939">
                <a:moveTo>
                  <a:pt x="222504" y="336042"/>
                </a:moveTo>
                <a:lnTo>
                  <a:pt x="220980" y="329184"/>
                </a:lnTo>
                <a:lnTo>
                  <a:pt x="218694" y="323088"/>
                </a:lnTo>
                <a:lnTo>
                  <a:pt x="211074" y="319278"/>
                </a:lnTo>
                <a:lnTo>
                  <a:pt x="204216" y="321564"/>
                </a:lnTo>
                <a:lnTo>
                  <a:pt x="198120" y="323850"/>
                </a:lnTo>
                <a:lnTo>
                  <a:pt x="194310" y="330708"/>
                </a:lnTo>
                <a:lnTo>
                  <a:pt x="198882" y="344424"/>
                </a:lnTo>
                <a:lnTo>
                  <a:pt x="205740" y="347472"/>
                </a:lnTo>
                <a:lnTo>
                  <a:pt x="212598" y="345186"/>
                </a:lnTo>
                <a:lnTo>
                  <a:pt x="219456" y="343662"/>
                </a:lnTo>
                <a:lnTo>
                  <a:pt x="222504" y="336042"/>
                </a:lnTo>
                <a:close/>
              </a:path>
              <a:path w="1241425" h="408939">
                <a:moveTo>
                  <a:pt x="271272" y="320802"/>
                </a:moveTo>
                <a:lnTo>
                  <a:pt x="268986" y="313944"/>
                </a:lnTo>
                <a:lnTo>
                  <a:pt x="266700" y="307848"/>
                </a:lnTo>
                <a:lnTo>
                  <a:pt x="259842" y="304038"/>
                </a:lnTo>
                <a:lnTo>
                  <a:pt x="246126" y="308610"/>
                </a:lnTo>
                <a:lnTo>
                  <a:pt x="243078" y="315468"/>
                </a:lnTo>
                <a:lnTo>
                  <a:pt x="245364" y="322326"/>
                </a:lnTo>
                <a:lnTo>
                  <a:pt x="246888" y="329184"/>
                </a:lnTo>
                <a:lnTo>
                  <a:pt x="254508" y="332232"/>
                </a:lnTo>
                <a:lnTo>
                  <a:pt x="261366" y="329946"/>
                </a:lnTo>
                <a:lnTo>
                  <a:pt x="267462" y="328422"/>
                </a:lnTo>
                <a:lnTo>
                  <a:pt x="271272" y="320802"/>
                </a:lnTo>
                <a:close/>
              </a:path>
              <a:path w="1241425" h="408939">
                <a:moveTo>
                  <a:pt x="320040" y="305562"/>
                </a:moveTo>
                <a:lnTo>
                  <a:pt x="317754" y="298704"/>
                </a:lnTo>
                <a:lnTo>
                  <a:pt x="315468" y="292608"/>
                </a:lnTo>
                <a:lnTo>
                  <a:pt x="308610" y="288798"/>
                </a:lnTo>
                <a:lnTo>
                  <a:pt x="294894" y="293370"/>
                </a:lnTo>
                <a:lnTo>
                  <a:pt x="291084" y="300228"/>
                </a:lnTo>
                <a:lnTo>
                  <a:pt x="295656" y="313944"/>
                </a:lnTo>
                <a:lnTo>
                  <a:pt x="303276" y="316992"/>
                </a:lnTo>
                <a:lnTo>
                  <a:pt x="309372" y="315468"/>
                </a:lnTo>
                <a:lnTo>
                  <a:pt x="316230" y="313182"/>
                </a:lnTo>
                <a:lnTo>
                  <a:pt x="320040" y="305562"/>
                </a:lnTo>
                <a:close/>
              </a:path>
              <a:path w="1241425" h="408939">
                <a:moveTo>
                  <a:pt x="368046" y="290322"/>
                </a:moveTo>
                <a:lnTo>
                  <a:pt x="365760" y="283464"/>
                </a:lnTo>
                <a:lnTo>
                  <a:pt x="364236" y="277368"/>
                </a:lnTo>
                <a:lnTo>
                  <a:pt x="356616" y="273558"/>
                </a:lnTo>
                <a:lnTo>
                  <a:pt x="349758" y="275844"/>
                </a:lnTo>
                <a:lnTo>
                  <a:pt x="343662" y="278130"/>
                </a:lnTo>
                <a:lnTo>
                  <a:pt x="339852" y="284988"/>
                </a:lnTo>
                <a:lnTo>
                  <a:pt x="344424" y="298704"/>
                </a:lnTo>
                <a:lnTo>
                  <a:pt x="351282" y="301752"/>
                </a:lnTo>
                <a:lnTo>
                  <a:pt x="358140" y="300228"/>
                </a:lnTo>
                <a:lnTo>
                  <a:pt x="364998" y="297942"/>
                </a:lnTo>
                <a:lnTo>
                  <a:pt x="368046" y="290322"/>
                </a:lnTo>
                <a:close/>
              </a:path>
              <a:path w="1241425" h="408939">
                <a:moveTo>
                  <a:pt x="416814" y="275082"/>
                </a:moveTo>
                <a:lnTo>
                  <a:pt x="414528" y="268986"/>
                </a:lnTo>
                <a:lnTo>
                  <a:pt x="412242" y="262128"/>
                </a:lnTo>
                <a:lnTo>
                  <a:pt x="405384" y="258318"/>
                </a:lnTo>
                <a:lnTo>
                  <a:pt x="391668" y="262890"/>
                </a:lnTo>
                <a:lnTo>
                  <a:pt x="388620" y="269748"/>
                </a:lnTo>
                <a:lnTo>
                  <a:pt x="390144" y="276606"/>
                </a:lnTo>
                <a:lnTo>
                  <a:pt x="392430" y="283464"/>
                </a:lnTo>
                <a:lnTo>
                  <a:pt x="400050" y="287274"/>
                </a:lnTo>
                <a:lnTo>
                  <a:pt x="406908" y="284988"/>
                </a:lnTo>
                <a:lnTo>
                  <a:pt x="413004" y="282702"/>
                </a:lnTo>
                <a:lnTo>
                  <a:pt x="416814" y="275082"/>
                </a:lnTo>
                <a:close/>
              </a:path>
              <a:path w="1241425" h="408939">
                <a:moveTo>
                  <a:pt x="465582" y="259842"/>
                </a:moveTo>
                <a:lnTo>
                  <a:pt x="463296" y="253746"/>
                </a:lnTo>
                <a:lnTo>
                  <a:pt x="461010" y="246888"/>
                </a:lnTo>
                <a:lnTo>
                  <a:pt x="453390" y="243078"/>
                </a:lnTo>
                <a:lnTo>
                  <a:pt x="447294" y="245364"/>
                </a:lnTo>
                <a:lnTo>
                  <a:pt x="440436" y="247650"/>
                </a:lnTo>
                <a:lnTo>
                  <a:pt x="436626" y="254508"/>
                </a:lnTo>
                <a:lnTo>
                  <a:pt x="441198" y="268224"/>
                </a:lnTo>
                <a:lnTo>
                  <a:pt x="448056" y="272034"/>
                </a:lnTo>
                <a:lnTo>
                  <a:pt x="461772" y="267462"/>
                </a:lnTo>
                <a:lnTo>
                  <a:pt x="465582" y="259842"/>
                </a:lnTo>
                <a:close/>
              </a:path>
              <a:path w="1241425" h="408939">
                <a:moveTo>
                  <a:pt x="513588" y="244602"/>
                </a:moveTo>
                <a:lnTo>
                  <a:pt x="511302" y="238506"/>
                </a:lnTo>
                <a:lnTo>
                  <a:pt x="509016" y="231648"/>
                </a:lnTo>
                <a:lnTo>
                  <a:pt x="502158" y="227838"/>
                </a:lnTo>
                <a:lnTo>
                  <a:pt x="495300" y="230124"/>
                </a:lnTo>
                <a:lnTo>
                  <a:pt x="489204" y="232410"/>
                </a:lnTo>
                <a:lnTo>
                  <a:pt x="485394" y="239268"/>
                </a:lnTo>
                <a:lnTo>
                  <a:pt x="489966" y="252984"/>
                </a:lnTo>
                <a:lnTo>
                  <a:pt x="496824" y="256794"/>
                </a:lnTo>
                <a:lnTo>
                  <a:pt x="510540" y="252222"/>
                </a:lnTo>
                <a:lnTo>
                  <a:pt x="513588" y="244602"/>
                </a:lnTo>
                <a:close/>
              </a:path>
              <a:path w="1241425" h="408939">
                <a:moveTo>
                  <a:pt x="562356" y="229362"/>
                </a:moveTo>
                <a:lnTo>
                  <a:pt x="560070" y="223266"/>
                </a:lnTo>
                <a:lnTo>
                  <a:pt x="557784" y="216408"/>
                </a:lnTo>
                <a:lnTo>
                  <a:pt x="550926" y="212598"/>
                </a:lnTo>
                <a:lnTo>
                  <a:pt x="537210" y="217170"/>
                </a:lnTo>
                <a:lnTo>
                  <a:pt x="533400" y="224028"/>
                </a:lnTo>
                <a:lnTo>
                  <a:pt x="537972" y="237744"/>
                </a:lnTo>
                <a:lnTo>
                  <a:pt x="545592" y="241554"/>
                </a:lnTo>
                <a:lnTo>
                  <a:pt x="551688" y="239268"/>
                </a:lnTo>
                <a:lnTo>
                  <a:pt x="552450" y="239268"/>
                </a:lnTo>
                <a:lnTo>
                  <a:pt x="558546" y="236982"/>
                </a:lnTo>
                <a:lnTo>
                  <a:pt x="562356" y="229362"/>
                </a:lnTo>
                <a:close/>
              </a:path>
              <a:path w="1241425" h="408939">
                <a:moveTo>
                  <a:pt x="611124" y="214122"/>
                </a:moveTo>
                <a:lnTo>
                  <a:pt x="608838" y="208026"/>
                </a:lnTo>
                <a:lnTo>
                  <a:pt x="606552" y="201168"/>
                </a:lnTo>
                <a:lnTo>
                  <a:pt x="598932" y="197358"/>
                </a:lnTo>
                <a:lnTo>
                  <a:pt x="592836" y="199644"/>
                </a:lnTo>
                <a:lnTo>
                  <a:pt x="585978" y="201930"/>
                </a:lnTo>
                <a:lnTo>
                  <a:pt x="582168" y="208788"/>
                </a:lnTo>
                <a:lnTo>
                  <a:pt x="586740" y="222504"/>
                </a:lnTo>
                <a:lnTo>
                  <a:pt x="593598" y="226314"/>
                </a:lnTo>
                <a:lnTo>
                  <a:pt x="607314" y="221742"/>
                </a:lnTo>
                <a:lnTo>
                  <a:pt x="611124" y="214122"/>
                </a:lnTo>
                <a:close/>
              </a:path>
              <a:path w="1241425" h="408939">
                <a:moveTo>
                  <a:pt x="659130" y="198882"/>
                </a:moveTo>
                <a:lnTo>
                  <a:pt x="656844" y="192786"/>
                </a:lnTo>
                <a:lnTo>
                  <a:pt x="654558" y="185928"/>
                </a:lnTo>
                <a:lnTo>
                  <a:pt x="647700" y="182118"/>
                </a:lnTo>
                <a:lnTo>
                  <a:pt x="633984" y="186690"/>
                </a:lnTo>
                <a:lnTo>
                  <a:pt x="630936" y="193548"/>
                </a:lnTo>
                <a:lnTo>
                  <a:pt x="635508" y="207264"/>
                </a:lnTo>
                <a:lnTo>
                  <a:pt x="642366" y="211074"/>
                </a:lnTo>
                <a:lnTo>
                  <a:pt x="656082" y="206502"/>
                </a:lnTo>
                <a:lnTo>
                  <a:pt x="659130" y="198882"/>
                </a:lnTo>
                <a:close/>
              </a:path>
              <a:path w="1241425" h="408939">
                <a:moveTo>
                  <a:pt x="707898" y="183642"/>
                </a:moveTo>
                <a:lnTo>
                  <a:pt x="705612" y="177546"/>
                </a:lnTo>
                <a:lnTo>
                  <a:pt x="703326" y="170688"/>
                </a:lnTo>
                <a:lnTo>
                  <a:pt x="696468" y="166878"/>
                </a:lnTo>
                <a:lnTo>
                  <a:pt x="682752" y="171450"/>
                </a:lnTo>
                <a:lnTo>
                  <a:pt x="678942" y="179070"/>
                </a:lnTo>
                <a:lnTo>
                  <a:pt x="681228" y="185166"/>
                </a:lnTo>
                <a:lnTo>
                  <a:pt x="683514" y="192024"/>
                </a:lnTo>
                <a:lnTo>
                  <a:pt x="691134" y="195834"/>
                </a:lnTo>
                <a:lnTo>
                  <a:pt x="697230" y="193548"/>
                </a:lnTo>
                <a:lnTo>
                  <a:pt x="704088" y="191262"/>
                </a:lnTo>
                <a:lnTo>
                  <a:pt x="707898" y="183642"/>
                </a:lnTo>
                <a:close/>
              </a:path>
              <a:path w="1241425" h="408939">
                <a:moveTo>
                  <a:pt x="756666" y="168402"/>
                </a:moveTo>
                <a:lnTo>
                  <a:pt x="754380" y="162306"/>
                </a:lnTo>
                <a:lnTo>
                  <a:pt x="752094" y="155448"/>
                </a:lnTo>
                <a:lnTo>
                  <a:pt x="744474" y="151638"/>
                </a:lnTo>
                <a:lnTo>
                  <a:pt x="738378" y="153924"/>
                </a:lnTo>
                <a:lnTo>
                  <a:pt x="737616" y="153924"/>
                </a:lnTo>
                <a:lnTo>
                  <a:pt x="731520" y="156210"/>
                </a:lnTo>
                <a:lnTo>
                  <a:pt x="727710" y="163830"/>
                </a:lnTo>
                <a:lnTo>
                  <a:pt x="729996" y="169926"/>
                </a:lnTo>
                <a:lnTo>
                  <a:pt x="732282" y="176784"/>
                </a:lnTo>
                <a:lnTo>
                  <a:pt x="739140" y="180594"/>
                </a:lnTo>
                <a:lnTo>
                  <a:pt x="752856" y="176022"/>
                </a:lnTo>
                <a:lnTo>
                  <a:pt x="756666" y="168402"/>
                </a:lnTo>
                <a:close/>
              </a:path>
              <a:path w="1241425" h="408939">
                <a:moveTo>
                  <a:pt x="804672" y="153924"/>
                </a:moveTo>
                <a:lnTo>
                  <a:pt x="800100" y="140208"/>
                </a:lnTo>
                <a:lnTo>
                  <a:pt x="793242" y="136398"/>
                </a:lnTo>
                <a:lnTo>
                  <a:pt x="779526" y="140970"/>
                </a:lnTo>
                <a:lnTo>
                  <a:pt x="776478" y="148590"/>
                </a:lnTo>
                <a:lnTo>
                  <a:pt x="778764" y="154686"/>
                </a:lnTo>
                <a:lnTo>
                  <a:pt x="781050" y="161544"/>
                </a:lnTo>
                <a:lnTo>
                  <a:pt x="787908" y="165354"/>
                </a:lnTo>
                <a:lnTo>
                  <a:pt x="794766" y="163068"/>
                </a:lnTo>
                <a:lnTo>
                  <a:pt x="800862" y="160782"/>
                </a:lnTo>
                <a:lnTo>
                  <a:pt x="804672" y="153924"/>
                </a:lnTo>
                <a:close/>
              </a:path>
              <a:path w="1241425" h="408939">
                <a:moveTo>
                  <a:pt x="853440" y="138684"/>
                </a:moveTo>
                <a:lnTo>
                  <a:pt x="848868" y="124968"/>
                </a:lnTo>
                <a:lnTo>
                  <a:pt x="842010" y="121158"/>
                </a:lnTo>
                <a:lnTo>
                  <a:pt x="828294" y="125730"/>
                </a:lnTo>
                <a:lnTo>
                  <a:pt x="824484" y="133350"/>
                </a:lnTo>
                <a:lnTo>
                  <a:pt x="826770" y="139446"/>
                </a:lnTo>
                <a:lnTo>
                  <a:pt x="829056" y="146304"/>
                </a:lnTo>
                <a:lnTo>
                  <a:pt x="836676" y="150114"/>
                </a:lnTo>
                <a:lnTo>
                  <a:pt x="842772" y="147828"/>
                </a:lnTo>
                <a:lnTo>
                  <a:pt x="849630" y="145542"/>
                </a:lnTo>
                <a:lnTo>
                  <a:pt x="853440" y="138684"/>
                </a:lnTo>
                <a:close/>
              </a:path>
              <a:path w="1241425" h="408939">
                <a:moveTo>
                  <a:pt x="901446" y="123444"/>
                </a:moveTo>
                <a:lnTo>
                  <a:pt x="899922" y="116586"/>
                </a:lnTo>
                <a:lnTo>
                  <a:pt x="897636" y="109728"/>
                </a:lnTo>
                <a:lnTo>
                  <a:pt x="890016" y="105918"/>
                </a:lnTo>
                <a:lnTo>
                  <a:pt x="883158" y="108204"/>
                </a:lnTo>
                <a:lnTo>
                  <a:pt x="877062" y="110489"/>
                </a:lnTo>
                <a:lnTo>
                  <a:pt x="873252" y="118110"/>
                </a:lnTo>
                <a:lnTo>
                  <a:pt x="875538" y="124206"/>
                </a:lnTo>
                <a:lnTo>
                  <a:pt x="877824" y="131064"/>
                </a:lnTo>
                <a:lnTo>
                  <a:pt x="884682" y="134874"/>
                </a:lnTo>
                <a:lnTo>
                  <a:pt x="898398" y="130302"/>
                </a:lnTo>
                <a:lnTo>
                  <a:pt x="901446" y="123444"/>
                </a:lnTo>
                <a:close/>
              </a:path>
              <a:path w="1241425" h="408939">
                <a:moveTo>
                  <a:pt x="950214" y="108204"/>
                </a:moveTo>
                <a:lnTo>
                  <a:pt x="945642" y="94488"/>
                </a:lnTo>
                <a:lnTo>
                  <a:pt x="938784" y="90678"/>
                </a:lnTo>
                <a:lnTo>
                  <a:pt x="925068" y="95250"/>
                </a:lnTo>
                <a:lnTo>
                  <a:pt x="922020" y="102870"/>
                </a:lnTo>
                <a:lnTo>
                  <a:pt x="924306" y="108966"/>
                </a:lnTo>
                <a:lnTo>
                  <a:pt x="925830" y="115824"/>
                </a:lnTo>
                <a:lnTo>
                  <a:pt x="933450" y="119634"/>
                </a:lnTo>
                <a:lnTo>
                  <a:pt x="940308" y="117348"/>
                </a:lnTo>
                <a:lnTo>
                  <a:pt x="946404" y="115062"/>
                </a:lnTo>
                <a:lnTo>
                  <a:pt x="950214" y="108204"/>
                </a:lnTo>
                <a:close/>
              </a:path>
              <a:path w="1241425" h="408939">
                <a:moveTo>
                  <a:pt x="998982" y="92964"/>
                </a:moveTo>
                <a:lnTo>
                  <a:pt x="994410" y="79248"/>
                </a:lnTo>
                <a:lnTo>
                  <a:pt x="986790" y="75438"/>
                </a:lnTo>
                <a:lnTo>
                  <a:pt x="980694" y="77724"/>
                </a:lnTo>
                <a:lnTo>
                  <a:pt x="973836" y="80010"/>
                </a:lnTo>
                <a:lnTo>
                  <a:pt x="970026" y="87630"/>
                </a:lnTo>
                <a:lnTo>
                  <a:pt x="972312" y="93726"/>
                </a:lnTo>
                <a:lnTo>
                  <a:pt x="974598" y="100584"/>
                </a:lnTo>
                <a:lnTo>
                  <a:pt x="982218" y="104394"/>
                </a:lnTo>
                <a:lnTo>
                  <a:pt x="988314" y="102108"/>
                </a:lnTo>
                <a:lnTo>
                  <a:pt x="995172" y="99822"/>
                </a:lnTo>
                <a:lnTo>
                  <a:pt x="998982" y="92964"/>
                </a:lnTo>
                <a:close/>
              </a:path>
              <a:path w="1241425" h="408939">
                <a:moveTo>
                  <a:pt x="1046988" y="77724"/>
                </a:moveTo>
                <a:lnTo>
                  <a:pt x="1044702" y="70866"/>
                </a:lnTo>
                <a:lnTo>
                  <a:pt x="1043178" y="64008"/>
                </a:lnTo>
                <a:lnTo>
                  <a:pt x="1035558" y="60960"/>
                </a:lnTo>
                <a:lnTo>
                  <a:pt x="1028700" y="62484"/>
                </a:lnTo>
                <a:lnTo>
                  <a:pt x="1022604" y="64770"/>
                </a:lnTo>
                <a:lnTo>
                  <a:pt x="1018794" y="72389"/>
                </a:lnTo>
                <a:lnTo>
                  <a:pt x="1021080" y="79248"/>
                </a:lnTo>
                <a:lnTo>
                  <a:pt x="1023366" y="85344"/>
                </a:lnTo>
                <a:lnTo>
                  <a:pt x="1030224" y="89154"/>
                </a:lnTo>
                <a:lnTo>
                  <a:pt x="1043940" y="84582"/>
                </a:lnTo>
                <a:lnTo>
                  <a:pt x="1046988" y="77724"/>
                </a:lnTo>
                <a:close/>
              </a:path>
              <a:path w="1241425" h="408939">
                <a:moveTo>
                  <a:pt x="1095756" y="62484"/>
                </a:moveTo>
                <a:lnTo>
                  <a:pt x="1091184" y="48768"/>
                </a:lnTo>
                <a:lnTo>
                  <a:pt x="1084326" y="45720"/>
                </a:lnTo>
                <a:lnTo>
                  <a:pt x="1077468" y="47244"/>
                </a:lnTo>
                <a:lnTo>
                  <a:pt x="1070610" y="49530"/>
                </a:lnTo>
                <a:lnTo>
                  <a:pt x="1067562" y="57150"/>
                </a:lnTo>
                <a:lnTo>
                  <a:pt x="1069086" y="64008"/>
                </a:lnTo>
                <a:lnTo>
                  <a:pt x="1071372" y="70104"/>
                </a:lnTo>
                <a:lnTo>
                  <a:pt x="1078992" y="73914"/>
                </a:lnTo>
                <a:lnTo>
                  <a:pt x="1085850" y="71628"/>
                </a:lnTo>
                <a:lnTo>
                  <a:pt x="1091946" y="69342"/>
                </a:lnTo>
                <a:lnTo>
                  <a:pt x="1095756" y="62484"/>
                </a:lnTo>
                <a:close/>
              </a:path>
              <a:path w="1241425" h="408939">
                <a:moveTo>
                  <a:pt x="1144524" y="47243"/>
                </a:moveTo>
                <a:lnTo>
                  <a:pt x="1139952" y="33527"/>
                </a:lnTo>
                <a:lnTo>
                  <a:pt x="1132332" y="30479"/>
                </a:lnTo>
                <a:lnTo>
                  <a:pt x="1126236" y="32003"/>
                </a:lnTo>
                <a:lnTo>
                  <a:pt x="1119378" y="34289"/>
                </a:lnTo>
                <a:lnTo>
                  <a:pt x="1115568" y="41910"/>
                </a:lnTo>
                <a:lnTo>
                  <a:pt x="1117854" y="48767"/>
                </a:lnTo>
                <a:lnTo>
                  <a:pt x="1120140" y="54863"/>
                </a:lnTo>
                <a:lnTo>
                  <a:pt x="1126998" y="58673"/>
                </a:lnTo>
                <a:lnTo>
                  <a:pt x="1140714" y="54101"/>
                </a:lnTo>
                <a:lnTo>
                  <a:pt x="1144524" y="47243"/>
                </a:lnTo>
                <a:close/>
              </a:path>
              <a:path w="1241425" h="408939">
                <a:moveTo>
                  <a:pt x="1192530" y="32003"/>
                </a:moveTo>
                <a:lnTo>
                  <a:pt x="1187958" y="18287"/>
                </a:lnTo>
                <a:lnTo>
                  <a:pt x="1181100" y="15239"/>
                </a:lnTo>
                <a:lnTo>
                  <a:pt x="1174242" y="17525"/>
                </a:lnTo>
                <a:lnTo>
                  <a:pt x="1168146" y="19049"/>
                </a:lnTo>
                <a:lnTo>
                  <a:pt x="1164336" y="26669"/>
                </a:lnTo>
                <a:lnTo>
                  <a:pt x="1166622" y="33527"/>
                </a:lnTo>
                <a:lnTo>
                  <a:pt x="1168908" y="39623"/>
                </a:lnTo>
                <a:lnTo>
                  <a:pt x="1175766" y="43433"/>
                </a:lnTo>
                <a:lnTo>
                  <a:pt x="1189482" y="38861"/>
                </a:lnTo>
                <a:lnTo>
                  <a:pt x="1192530" y="32003"/>
                </a:lnTo>
                <a:close/>
              </a:path>
              <a:path w="1241425" h="408939">
                <a:moveTo>
                  <a:pt x="1241298" y="16763"/>
                </a:moveTo>
                <a:lnTo>
                  <a:pt x="1236726" y="3047"/>
                </a:lnTo>
                <a:lnTo>
                  <a:pt x="1229868" y="0"/>
                </a:lnTo>
                <a:lnTo>
                  <a:pt x="1223010" y="2285"/>
                </a:lnTo>
                <a:lnTo>
                  <a:pt x="1216152" y="3809"/>
                </a:lnTo>
                <a:lnTo>
                  <a:pt x="1212342" y="11429"/>
                </a:lnTo>
                <a:lnTo>
                  <a:pt x="1214628" y="18287"/>
                </a:lnTo>
                <a:lnTo>
                  <a:pt x="1216914" y="24383"/>
                </a:lnTo>
                <a:lnTo>
                  <a:pt x="1224534" y="28193"/>
                </a:lnTo>
                <a:lnTo>
                  <a:pt x="1230630" y="25907"/>
                </a:lnTo>
                <a:lnTo>
                  <a:pt x="1237488" y="23621"/>
                </a:lnTo>
                <a:lnTo>
                  <a:pt x="1241298" y="16763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594399" y="4061011"/>
            <a:ext cx="1804707" cy="300194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2971" rIns="0" bIns="0" rtlCol="0">
            <a:spAutoFit/>
          </a:bodyPr>
          <a:lstStyle/>
          <a:p>
            <a:pPr marL="272317" fontAlgn="auto">
              <a:spcBef>
                <a:spcPts val="180"/>
              </a:spcBef>
              <a:spcAft>
                <a:spcPts val="0"/>
              </a:spcAft>
            </a:pPr>
            <a:r>
              <a:rPr b="1" spc="-31" dirty="0">
                <a:solidFill>
                  <a:prstClr val="black"/>
                </a:solidFill>
                <a:latin typeface="Times New Roman"/>
                <a:cs typeface="Times New Roman"/>
              </a:rPr>
              <a:t>Aortic</a:t>
            </a:r>
            <a:r>
              <a:rPr b="1" spc="-62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b="1" spc="-9" dirty="0">
                <a:solidFill>
                  <a:prstClr val="black"/>
                </a:solidFill>
                <a:latin typeface="Times New Roman"/>
                <a:cs typeface="Times New Roman"/>
              </a:rPr>
              <a:t>annulus</a:t>
            </a:r>
            <a:endParaRPr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537883" y="4722607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886833" y="4723279"/>
            <a:ext cx="3558091" cy="86397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886833" y="5145517"/>
            <a:ext cx="3495114" cy="442072"/>
          </a:xfrm>
          <a:custGeom>
            <a:avLst/>
            <a:gdLst/>
            <a:ahLst/>
            <a:cxnLst/>
            <a:rect l="l" t="t" r="r" b="b"/>
            <a:pathLst>
              <a:path w="3961129" h="501014">
                <a:moveTo>
                  <a:pt x="0" y="0"/>
                </a:moveTo>
                <a:lnTo>
                  <a:pt x="0" y="500634"/>
                </a:lnTo>
                <a:lnTo>
                  <a:pt x="3960876" y="500634"/>
                </a:lnTo>
                <a:lnTo>
                  <a:pt x="3960875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881455" y="5139466"/>
            <a:ext cx="3505760" cy="448235"/>
          </a:xfrm>
          <a:custGeom>
            <a:avLst/>
            <a:gdLst/>
            <a:ahLst/>
            <a:cxnLst/>
            <a:rect l="l" t="t" r="r" b="b"/>
            <a:pathLst>
              <a:path w="3973195" h="508000">
                <a:moveTo>
                  <a:pt x="3973068" y="507492"/>
                </a:moveTo>
                <a:lnTo>
                  <a:pt x="3973067" y="0"/>
                </a:lnTo>
                <a:lnTo>
                  <a:pt x="0" y="0"/>
                </a:lnTo>
                <a:lnTo>
                  <a:pt x="0" y="507492"/>
                </a:lnTo>
                <a:lnTo>
                  <a:pt x="6096" y="507492"/>
                </a:lnTo>
                <a:lnTo>
                  <a:pt x="6096" y="12954"/>
                </a:lnTo>
                <a:lnTo>
                  <a:pt x="12954" y="6858"/>
                </a:lnTo>
                <a:lnTo>
                  <a:pt x="12954" y="12954"/>
                </a:lnTo>
                <a:lnTo>
                  <a:pt x="3960876" y="12954"/>
                </a:lnTo>
                <a:lnTo>
                  <a:pt x="3960876" y="6858"/>
                </a:lnTo>
                <a:lnTo>
                  <a:pt x="3966971" y="12954"/>
                </a:lnTo>
                <a:lnTo>
                  <a:pt x="3966972" y="507492"/>
                </a:lnTo>
                <a:lnTo>
                  <a:pt x="3973068" y="507492"/>
                </a:lnTo>
                <a:close/>
              </a:path>
              <a:path w="3973195" h="508000">
                <a:moveTo>
                  <a:pt x="12954" y="12954"/>
                </a:moveTo>
                <a:lnTo>
                  <a:pt x="12954" y="6858"/>
                </a:lnTo>
                <a:lnTo>
                  <a:pt x="6096" y="12954"/>
                </a:lnTo>
                <a:lnTo>
                  <a:pt x="12954" y="12954"/>
                </a:lnTo>
                <a:close/>
              </a:path>
              <a:path w="3973195" h="508000">
                <a:moveTo>
                  <a:pt x="12954" y="507492"/>
                </a:moveTo>
                <a:lnTo>
                  <a:pt x="12954" y="12954"/>
                </a:lnTo>
                <a:lnTo>
                  <a:pt x="6096" y="12954"/>
                </a:lnTo>
                <a:lnTo>
                  <a:pt x="6096" y="507492"/>
                </a:lnTo>
                <a:lnTo>
                  <a:pt x="12954" y="507492"/>
                </a:lnTo>
                <a:close/>
              </a:path>
              <a:path w="3973195" h="508000">
                <a:moveTo>
                  <a:pt x="3966971" y="12954"/>
                </a:moveTo>
                <a:lnTo>
                  <a:pt x="3960876" y="6858"/>
                </a:lnTo>
                <a:lnTo>
                  <a:pt x="3960876" y="12954"/>
                </a:lnTo>
                <a:lnTo>
                  <a:pt x="3966971" y="12954"/>
                </a:lnTo>
                <a:close/>
              </a:path>
              <a:path w="3973195" h="508000">
                <a:moveTo>
                  <a:pt x="3966972" y="507492"/>
                </a:moveTo>
                <a:lnTo>
                  <a:pt x="3966971" y="12954"/>
                </a:lnTo>
                <a:lnTo>
                  <a:pt x="3960876" y="12954"/>
                </a:lnTo>
                <a:lnTo>
                  <a:pt x="3960876" y="507492"/>
                </a:lnTo>
                <a:lnTo>
                  <a:pt x="3966972" y="5074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537883" y="5586581"/>
            <a:ext cx="8068235" cy="868456"/>
          </a:xfrm>
          <a:custGeom>
            <a:avLst/>
            <a:gdLst/>
            <a:ahLst/>
            <a:cxnLst/>
            <a:rect l="l" t="t" r="r" b="b"/>
            <a:pathLst>
              <a:path w="9144000" h="984250">
                <a:moveTo>
                  <a:pt x="0" y="0"/>
                </a:moveTo>
                <a:lnTo>
                  <a:pt x="0" y="983742"/>
                </a:lnTo>
                <a:lnTo>
                  <a:pt x="9144000" y="98374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886833" y="5586581"/>
            <a:ext cx="3558091" cy="3207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886833" y="5586581"/>
            <a:ext cx="3495114" cy="186577"/>
          </a:xfrm>
          <a:custGeom>
            <a:avLst/>
            <a:gdLst/>
            <a:ahLst/>
            <a:cxnLst/>
            <a:rect l="l" t="t" r="r" b="b"/>
            <a:pathLst>
              <a:path w="3961129" h="211454">
                <a:moveTo>
                  <a:pt x="0" y="0"/>
                </a:moveTo>
                <a:lnTo>
                  <a:pt x="0" y="211073"/>
                </a:lnTo>
                <a:lnTo>
                  <a:pt x="3960876" y="211073"/>
                </a:lnTo>
                <a:lnTo>
                  <a:pt x="3960876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881455" y="5587254"/>
            <a:ext cx="3505760" cy="191060"/>
          </a:xfrm>
          <a:custGeom>
            <a:avLst/>
            <a:gdLst/>
            <a:ahLst/>
            <a:cxnLst/>
            <a:rect l="l" t="t" r="r" b="b"/>
            <a:pathLst>
              <a:path w="3973195" h="216534">
                <a:moveTo>
                  <a:pt x="12954" y="204215"/>
                </a:moveTo>
                <a:lnTo>
                  <a:pt x="12954" y="0"/>
                </a:lnTo>
                <a:lnTo>
                  <a:pt x="0" y="0"/>
                </a:lnTo>
                <a:lnTo>
                  <a:pt x="0" y="216407"/>
                </a:lnTo>
                <a:lnTo>
                  <a:pt x="6095" y="216407"/>
                </a:lnTo>
                <a:lnTo>
                  <a:pt x="6096" y="204215"/>
                </a:lnTo>
                <a:lnTo>
                  <a:pt x="12954" y="204215"/>
                </a:lnTo>
                <a:close/>
              </a:path>
              <a:path w="3973195" h="216534">
                <a:moveTo>
                  <a:pt x="3966972" y="204215"/>
                </a:moveTo>
                <a:lnTo>
                  <a:pt x="6096" y="204215"/>
                </a:lnTo>
                <a:lnTo>
                  <a:pt x="12954" y="210311"/>
                </a:lnTo>
                <a:lnTo>
                  <a:pt x="12954" y="216407"/>
                </a:lnTo>
                <a:lnTo>
                  <a:pt x="3960876" y="216407"/>
                </a:lnTo>
                <a:lnTo>
                  <a:pt x="3960876" y="210311"/>
                </a:lnTo>
                <a:lnTo>
                  <a:pt x="3966972" y="204215"/>
                </a:lnTo>
                <a:close/>
              </a:path>
              <a:path w="3973195" h="216534">
                <a:moveTo>
                  <a:pt x="12954" y="216407"/>
                </a:moveTo>
                <a:lnTo>
                  <a:pt x="12954" y="210311"/>
                </a:lnTo>
                <a:lnTo>
                  <a:pt x="6096" y="204215"/>
                </a:lnTo>
                <a:lnTo>
                  <a:pt x="6095" y="216407"/>
                </a:lnTo>
                <a:lnTo>
                  <a:pt x="12954" y="216407"/>
                </a:lnTo>
                <a:close/>
              </a:path>
              <a:path w="3973195" h="216534">
                <a:moveTo>
                  <a:pt x="3973068" y="216407"/>
                </a:moveTo>
                <a:lnTo>
                  <a:pt x="3973068" y="0"/>
                </a:lnTo>
                <a:lnTo>
                  <a:pt x="3960876" y="0"/>
                </a:lnTo>
                <a:lnTo>
                  <a:pt x="3960876" y="204215"/>
                </a:lnTo>
                <a:lnTo>
                  <a:pt x="3966972" y="204215"/>
                </a:lnTo>
                <a:lnTo>
                  <a:pt x="3966972" y="216407"/>
                </a:lnTo>
                <a:lnTo>
                  <a:pt x="3973068" y="216407"/>
                </a:lnTo>
                <a:close/>
              </a:path>
              <a:path w="3973195" h="216534">
                <a:moveTo>
                  <a:pt x="3966972" y="216407"/>
                </a:moveTo>
                <a:lnTo>
                  <a:pt x="3966972" y="204215"/>
                </a:lnTo>
                <a:lnTo>
                  <a:pt x="3960876" y="210311"/>
                </a:lnTo>
                <a:lnTo>
                  <a:pt x="3960876" y="216407"/>
                </a:lnTo>
                <a:lnTo>
                  <a:pt x="3966972" y="21640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90313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6908" y="561018"/>
            <a:ext cx="6823363" cy="1401462"/>
          </a:xfrm>
          <a:prstGeom prst="rect">
            <a:avLst/>
          </a:prstGeom>
        </p:spPr>
        <p:txBody>
          <a:bodyPr vert="horz" wrap="square" lIns="0" tIns="204395" rIns="0" bIns="0" rtlCol="0">
            <a:spAutoFit/>
          </a:bodyPr>
          <a:lstStyle/>
          <a:p>
            <a:pPr marL="435932"/>
            <a:r>
              <a:rPr spc="-4" dirty="0"/>
              <a:t>Echocardiographic</a:t>
            </a:r>
            <a:r>
              <a:rPr spc="4" dirty="0"/>
              <a:t> </a:t>
            </a:r>
            <a:r>
              <a:rPr spc="-4" dirty="0"/>
              <a:t>anatomy</a:t>
            </a:r>
          </a:p>
        </p:txBody>
      </p:sp>
      <p:sp>
        <p:nvSpPr>
          <p:cNvPr id="3" name="object 3"/>
          <p:cNvSpPr/>
          <p:nvPr/>
        </p:nvSpPr>
        <p:spPr>
          <a:xfrm>
            <a:off x="537883" y="1267385"/>
            <a:ext cx="8068235" cy="863973"/>
          </a:xfrm>
          <a:custGeom>
            <a:avLst/>
            <a:gdLst/>
            <a:ahLst/>
            <a:cxnLst/>
            <a:rect l="l" t="t" r="r" b="b"/>
            <a:pathLst>
              <a:path w="9144000" h="979169">
                <a:moveTo>
                  <a:pt x="0" y="0"/>
                </a:moveTo>
                <a:lnTo>
                  <a:pt x="0" y="979170"/>
                </a:lnTo>
                <a:lnTo>
                  <a:pt x="9144000" y="979169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96557" y="1968649"/>
            <a:ext cx="7813862" cy="163046"/>
          </a:xfrm>
          <a:custGeom>
            <a:avLst/>
            <a:gdLst/>
            <a:ahLst/>
            <a:cxnLst/>
            <a:rect l="l" t="t" r="r" b="b"/>
            <a:pathLst>
              <a:path w="8855710" h="184785">
                <a:moveTo>
                  <a:pt x="0" y="0"/>
                </a:moveTo>
                <a:lnTo>
                  <a:pt x="0" y="184404"/>
                </a:lnTo>
                <a:lnTo>
                  <a:pt x="8855202" y="184404"/>
                </a:lnTo>
                <a:lnTo>
                  <a:pt x="885520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37883" y="2130686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96557" y="2130686"/>
            <a:ext cx="7813862" cy="281828"/>
          </a:xfrm>
          <a:custGeom>
            <a:avLst/>
            <a:gdLst/>
            <a:ahLst/>
            <a:cxnLst/>
            <a:rect l="l" t="t" r="r" b="b"/>
            <a:pathLst>
              <a:path w="8855710" h="319405">
                <a:moveTo>
                  <a:pt x="0" y="0"/>
                </a:moveTo>
                <a:lnTo>
                  <a:pt x="0" y="319278"/>
                </a:lnTo>
                <a:lnTo>
                  <a:pt x="8855202" y="319277"/>
                </a:lnTo>
                <a:lnTo>
                  <a:pt x="885520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96557" y="2412401"/>
            <a:ext cx="7813862" cy="403412"/>
          </a:xfrm>
          <a:custGeom>
            <a:avLst/>
            <a:gdLst/>
            <a:ahLst/>
            <a:cxnLst/>
            <a:rect l="l" t="t" r="r" b="b"/>
            <a:pathLst>
              <a:path w="8855710" h="457200">
                <a:moveTo>
                  <a:pt x="0" y="0"/>
                </a:moveTo>
                <a:lnTo>
                  <a:pt x="0" y="457200"/>
                </a:lnTo>
                <a:lnTo>
                  <a:pt x="8855202" y="457199"/>
                </a:lnTo>
                <a:lnTo>
                  <a:pt x="885520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96557" y="2815814"/>
            <a:ext cx="7813862" cy="179854"/>
          </a:xfrm>
          <a:custGeom>
            <a:avLst/>
            <a:gdLst/>
            <a:ahLst/>
            <a:cxnLst/>
            <a:rect l="l" t="t" r="r" b="b"/>
            <a:pathLst>
              <a:path w="8855710" h="203835">
                <a:moveTo>
                  <a:pt x="0" y="0"/>
                </a:moveTo>
                <a:lnTo>
                  <a:pt x="0" y="203454"/>
                </a:lnTo>
                <a:lnTo>
                  <a:pt x="8855202" y="203453"/>
                </a:lnTo>
                <a:lnTo>
                  <a:pt x="885520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67378" y="2094828"/>
            <a:ext cx="885825" cy="1900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</a:pPr>
            <a:r>
              <a:rPr sz="1235" b="1" spc="-4" dirty="0">
                <a:solidFill>
                  <a:prstClr val="black"/>
                </a:solidFill>
                <a:latin typeface="Verdana"/>
                <a:cs typeface="Verdana"/>
              </a:rPr>
              <a:t>valve</a:t>
            </a:r>
            <a:r>
              <a:rPr sz="1235" b="1" spc="-66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235" b="1" spc="-4" dirty="0">
                <a:solidFill>
                  <a:prstClr val="black"/>
                </a:solidFill>
                <a:latin typeface="Verdana"/>
                <a:cs typeface="Verdana"/>
              </a:rPr>
              <a:t>size</a:t>
            </a:r>
            <a:endParaRPr sz="1235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823975" y="2094828"/>
            <a:ext cx="1954306" cy="1900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</a:pPr>
            <a:r>
              <a:rPr sz="1235" b="1" spc="-4" dirty="0">
                <a:solidFill>
                  <a:prstClr val="black"/>
                </a:solidFill>
                <a:latin typeface="Verdana"/>
                <a:cs typeface="Verdana"/>
              </a:rPr>
              <a:t>average leaflet</a:t>
            </a:r>
            <a:r>
              <a:rPr sz="1235" b="1" spc="-49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235" b="1" spc="-4" dirty="0">
                <a:solidFill>
                  <a:prstClr val="black"/>
                </a:solidFill>
                <a:latin typeface="Verdana"/>
                <a:cs typeface="Verdana"/>
              </a:rPr>
              <a:t>length</a:t>
            </a:r>
            <a:endParaRPr sz="1235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975971" y="2094828"/>
            <a:ext cx="1860176" cy="1900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</a:pPr>
            <a:r>
              <a:rPr sz="1235" b="1" spc="-4" dirty="0">
                <a:solidFill>
                  <a:prstClr val="black"/>
                </a:solidFill>
                <a:latin typeface="Verdana"/>
                <a:cs typeface="Verdana"/>
              </a:rPr>
              <a:t>average sinus</a:t>
            </a:r>
            <a:r>
              <a:rPr sz="1235" b="1" spc="-44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235" b="1" spc="-4" dirty="0">
                <a:solidFill>
                  <a:prstClr val="black"/>
                </a:solidFill>
                <a:latin typeface="Verdana"/>
                <a:cs typeface="Verdana"/>
              </a:rPr>
              <a:t>height</a:t>
            </a:r>
            <a:endParaRPr sz="1235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055475" y="2094828"/>
            <a:ext cx="2333625" cy="1900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</a:pPr>
            <a:r>
              <a:rPr sz="1235" b="1" spc="-4" dirty="0">
                <a:solidFill>
                  <a:prstClr val="black"/>
                </a:solidFill>
                <a:latin typeface="Verdana"/>
                <a:cs typeface="Verdana"/>
              </a:rPr>
              <a:t>average coaptation</a:t>
            </a:r>
            <a:r>
              <a:rPr sz="1235" b="1" spc="-13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235" b="1" spc="-4" dirty="0">
                <a:solidFill>
                  <a:prstClr val="black"/>
                </a:solidFill>
                <a:latin typeface="Verdana"/>
                <a:cs typeface="Verdana"/>
              </a:rPr>
              <a:t>height</a:t>
            </a:r>
            <a:endParaRPr sz="1235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37978" y="2519093"/>
            <a:ext cx="745191" cy="1900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</a:pPr>
            <a:r>
              <a:rPr sz="1235" spc="-4" dirty="0">
                <a:solidFill>
                  <a:prstClr val="black"/>
                </a:solidFill>
                <a:latin typeface="Verdana"/>
                <a:cs typeface="Verdana"/>
              </a:rPr>
              <a:t>21</a:t>
            </a:r>
            <a:r>
              <a:rPr sz="1235" spc="-79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235" spc="-4" dirty="0">
                <a:solidFill>
                  <a:prstClr val="black"/>
                </a:solidFill>
                <a:latin typeface="Verdana"/>
                <a:cs typeface="Verdana"/>
              </a:rPr>
              <a:t>(n=4)</a:t>
            </a:r>
            <a:endParaRPr sz="1235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942512" y="2519093"/>
            <a:ext cx="1717862" cy="1900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</a:pPr>
            <a:r>
              <a:rPr sz="1235" spc="-4" dirty="0">
                <a:solidFill>
                  <a:prstClr val="black"/>
                </a:solidFill>
                <a:latin typeface="Verdana"/>
                <a:cs typeface="Verdana"/>
              </a:rPr>
              <a:t>21.3 mm</a:t>
            </a:r>
            <a:r>
              <a:rPr sz="1235" spc="-44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235" spc="-4" dirty="0">
                <a:solidFill>
                  <a:prstClr val="black"/>
                </a:solidFill>
                <a:latin typeface="Verdana"/>
                <a:cs typeface="Verdana"/>
              </a:rPr>
              <a:t>(20.6-21.8)</a:t>
            </a:r>
            <a:endParaRPr sz="1235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048360" y="2519093"/>
            <a:ext cx="1717862" cy="1900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</a:pPr>
            <a:r>
              <a:rPr sz="1235" spc="-4" dirty="0">
                <a:solidFill>
                  <a:prstClr val="black"/>
                </a:solidFill>
                <a:latin typeface="Verdana"/>
                <a:cs typeface="Verdana"/>
              </a:rPr>
              <a:t>21.4 mm</a:t>
            </a:r>
            <a:r>
              <a:rPr sz="1235" spc="-44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235" spc="-4" dirty="0">
                <a:solidFill>
                  <a:prstClr val="black"/>
                </a:solidFill>
                <a:latin typeface="Verdana"/>
                <a:cs typeface="Verdana"/>
              </a:rPr>
              <a:t>(20.9-22.0)</a:t>
            </a:r>
            <a:endParaRPr sz="1235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365319" y="2519093"/>
            <a:ext cx="1717862" cy="1900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</a:pPr>
            <a:r>
              <a:rPr sz="1235" spc="-4" dirty="0">
                <a:solidFill>
                  <a:prstClr val="black"/>
                </a:solidFill>
                <a:latin typeface="Verdana"/>
                <a:cs typeface="Verdana"/>
              </a:rPr>
              <a:t>11.2 mm</a:t>
            </a:r>
            <a:r>
              <a:rPr sz="1235" spc="-44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235" spc="-4" dirty="0">
                <a:solidFill>
                  <a:prstClr val="black"/>
                </a:solidFill>
                <a:latin typeface="Verdana"/>
                <a:cs typeface="Verdana"/>
              </a:rPr>
              <a:t>(10.8-12.6)</a:t>
            </a:r>
            <a:endParaRPr sz="1235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37883" y="2994659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96557" y="2994660"/>
            <a:ext cx="7813862" cy="224678"/>
          </a:xfrm>
          <a:custGeom>
            <a:avLst/>
            <a:gdLst/>
            <a:ahLst/>
            <a:cxnLst/>
            <a:rect l="l" t="t" r="r" b="b"/>
            <a:pathLst>
              <a:path w="8855710" h="254635">
                <a:moveTo>
                  <a:pt x="0" y="0"/>
                </a:moveTo>
                <a:lnTo>
                  <a:pt x="0" y="254508"/>
                </a:lnTo>
                <a:lnTo>
                  <a:pt x="8855202" y="254508"/>
                </a:lnTo>
                <a:lnTo>
                  <a:pt x="885520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96557" y="3219225"/>
            <a:ext cx="7813862" cy="403412"/>
          </a:xfrm>
          <a:custGeom>
            <a:avLst/>
            <a:gdLst/>
            <a:ahLst/>
            <a:cxnLst/>
            <a:rect l="l" t="t" r="r" b="b"/>
            <a:pathLst>
              <a:path w="8855710" h="457200">
                <a:moveTo>
                  <a:pt x="0" y="0"/>
                </a:moveTo>
                <a:lnTo>
                  <a:pt x="0" y="457200"/>
                </a:lnTo>
                <a:lnTo>
                  <a:pt x="8855202" y="457200"/>
                </a:lnTo>
                <a:lnTo>
                  <a:pt x="885520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96557" y="3622637"/>
            <a:ext cx="7813862" cy="237004"/>
          </a:xfrm>
          <a:custGeom>
            <a:avLst/>
            <a:gdLst/>
            <a:ahLst/>
            <a:cxnLst/>
            <a:rect l="l" t="t" r="r" b="b"/>
            <a:pathLst>
              <a:path w="8855710" h="268604">
                <a:moveTo>
                  <a:pt x="0" y="0"/>
                </a:moveTo>
                <a:lnTo>
                  <a:pt x="0" y="268224"/>
                </a:lnTo>
                <a:lnTo>
                  <a:pt x="8855202" y="268224"/>
                </a:lnTo>
                <a:lnTo>
                  <a:pt x="885520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37975" y="2922493"/>
            <a:ext cx="744631" cy="1900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</a:pPr>
            <a:r>
              <a:rPr sz="1235" spc="-4" dirty="0">
                <a:solidFill>
                  <a:prstClr val="black"/>
                </a:solidFill>
                <a:latin typeface="Verdana"/>
                <a:cs typeface="Verdana"/>
              </a:rPr>
              <a:t>22</a:t>
            </a:r>
            <a:r>
              <a:rPr sz="1235" spc="-93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235" spc="-4" dirty="0">
                <a:solidFill>
                  <a:prstClr val="black"/>
                </a:solidFill>
                <a:latin typeface="Verdana"/>
                <a:cs typeface="Verdana"/>
              </a:rPr>
              <a:t>(n=2)</a:t>
            </a:r>
            <a:endParaRPr sz="1235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941980" y="2922493"/>
            <a:ext cx="1717301" cy="1900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</a:pPr>
            <a:r>
              <a:rPr sz="1235" spc="-4" dirty="0">
                <a:solidFill>
                  <a:prstClr val="black"/>
                </a:solidFill>
                <a:latin typeface="Verdana"/>
                <a:cs typeface="Verdana"/>
              </a:rPr>
              <a:t>22.2 mm</a:t>
            </a:r>
            <a:r>
              <a:rPr sz="1235" spc="-79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235" spc="-4" dirty="0">
                <a:solidFill>
                  <a:prstClr val="black"/>
                </a:solidFill>
                <a:latin typeface="Verdana"/>
                <a:cs typeface="Verdana"/>
              </a:rPr>
              <a:t>(21.8-22.5)</a:t>
            </a:r>
            <a:endParaRPr sz="1235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047117" y="2922493"/>
            <a:ext cx="1717301" cy="1900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</a:pPr>
            <a:r>
              <a:rPr sz="1235" spc="-4" dirty="0">
                <a:solidFill>
                  <a:prstClr val="black"/>
                </a:solidFill>
                <a:latin typeface="Verdana"/>
                <a:cs typeface="Verdana"/>
              </a:rPr>
              <a:t>22.3 mm</a:t>
            </a:r>
            <a:r>
              <a:rPr sz="1235" spc="-79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235" spc="-4" dirty="0">
                <a:solidFill>
                  <a:prstClr val="black"/>
                </a:solidFill>
                <a:latin typeface="Verdana"/>
                <a:cs typeface="Verdana"/>
              </a:rPr>
              <a:t>(22.1-22.6)</a:t>
            </a:r>
            <a:endParaRPr sz="1235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363372" y="2922493"/>
            <a:ext cx="1717301" cy="1900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</a:pPr>
            <a:r>
              <a:rPr sz="1235" spc="-4" dirty="0">
                <a:solidFill>
                  <a:prstClr val="black"/>
                </a:solidFill>
                <a:latin typeface="Verdana"/>
                <a:cs typeface="Verdana"/>
              </a:rPr>
              <a:t>11.7 mm</a:t>
            </a:r>
            <a:r>
              <a:rPr sz="1235" spc="-79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235" spc="-4" dirty="0">
                <a:solidFill>
                  <a:prstClr val="black"/>
                </a:solidFill>
                <a:latin typeface="Verdana"/>
                <a:cs typeface="Verdana"/>
              </a:rPr>
              <a:t>(11.4-12.0)</a:t>
            </a:r>
            <a:endParaRPr sz="1235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37975" y="3325905"/>
            <a:ext cx="745191" cy="1900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</a:pPr>
            <a:r>
              <a:rPr sz="1235" spc="-4" dirty="0">
                <a:solidFill>
                  <a:prstClr val="black"/>
                </a:solidFill>
                <a:latin typeface="Verdana"/>
                <a:cs typeface="Verdana"/>
              </a:rPr>
              <a:t>23</a:t>
            </a:r>
            <a:r>
              <a:rPr sz="1235" spc="-79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235" spc="-4" dirty="0">
                <a:solidFill>
                  <a:prstClr val="black"/>
                </a:solidFill>
                <a:latin typeface="Verdana"/>
                <a:cs typeface="Verdana"/>
              </a:rPr>
              <a:t>(n=6)</a:t>
            </a:r>
            <a:endParaRPr sz="1235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942510" y="3325905"/>
            <a:ext cx="1717862" cy="1900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</a:pPr>
            <a:r>
              <a:rPr sz="1235" spc="-4" dirty="0">
                <a:solidFill>
                  <a:prstClr val="black"/>
                </a:solidFill>
                <a:latin typeface="Verdana"/>
                <a:cs typeface="Verdana"/>
              </a:rPr>
              <a:t>23.4 mm</a:t>
            </a:r>
            <a:r>
              <a:rPr sz="1235" spc="-44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235" spc="-4" dirty="0">
                <a:solidFill>
                  <a:prstClr val="black"/>
                </a:solidFill>
                <a:latin typeface="Verdana"/>
                <a:cs typeface="Verdana"/>
              </a:rPr>
              <a:t>(22.6-24.0)</a:t>
            </a:r>
            <a:endParaRPr sz="1235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048357" y="3325905"/>
            <a:ext cx="1717862" cy="1900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</a:pPr>
            <a:r>
              <a:rPr sz="1235" spc="-4" dirty="0">
                <a:solidFill>
                  <a:prstClr val="black"/>
                </a:solidFill>
                <a:latin typeface="Verdana"/>
                <a:cs typeface="Verdana"/>
              </a:rPr>
              <a:t>23.2 mm</a:t>
            </a:r>
            <a:r>
              <a:rPr sz="1235" spc="-44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235" spc="-4" dirty="0">
                <a:solidFill>
                  <a:prstClr val="black"/>
                </a:solidFill>
                <a:latin typeface="Verdana"/>
                <a:cs typeface="Verdana"/>
              </a:rPr>
              <a:t>(22.7-23.8)</a:t>
            </a:r>
            <a:endParaRPr sz="1235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365317" y="3325905"/>
            <a:ext cx="1717862" cy="1900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</a:pPr>
            <a:r>
              <a:rPr sz="1235" spc="-4" dirty="0">
                <a:solidFill>
                  <a:prstClr val="black"/>
                </a:solidFill>
                <a:latin typeface="Verdana"/>
                <a:cs typeface="Verdana"/>
              </a:rPr>
              <a:t>12.3 mm</a:t>
            </a:r>
            <a:r>
              <a:rPr sz="1235" spc="-44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235" spc="-4" dirty="0">
                <a:solidFill>
                  <a:prstClr val="black"/>
                </a:solidFill>
                <a:latin typeface="Verdana"/>
                <a:cs typeface="Verdana"/>
              </a:rPr>
              <a:t>(11.6-12.8)</a:t>
            </a:r>
            <a:endParaRPr sz="1235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37975" y="3729317"/>
            <a:ext cx="744631" cy="1900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</a:pPr>
            <a:r>
              <a:rPr sz="1235" spc="-4" dirty="0">
                <a:solidFill>
                  <a:prstClr val="black"/>
                </a:solidFill>
                <a:latin typeface="Verdana"/>
                <a:cs typeface="Verdana"/>
              </a:rPr>
              <a:t>25</a:t>
            </a:r>
            <a:r>
              <a:rPr sz="1235" spc="-93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235" spc="-4" dirty="0">
                <a:solidFill>
                  <a:prstClr val="black"/>
                </a:solidFill>
                <a:latin typeface="Verdana"/>
                <a:cs typeface="Verdana"/>
              </a:rPr>
              <a:t>(n=2)</a:t>
            </a:r>
            <a:endParaRPr sz="1235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537883" y="3858633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696557" y="4002517"/>
            <a:ext cx="2477620" cy="7207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96557" y="3858633"/>
            <a:ext cx="7813862" cy="167528"/>
          </a:xfrm>
          <a:custGeom>
            <a:avLst/>
            <a:gdLst/>
            <a:ahLst/>
            <a:cxnLst/>
            <a:rect l="l" t="t" r="r" b="b"/>
            <a:pathLst>
              <a:path w="8855710" h="189864">
                <a:moveTo>
                  <a:pt x="0" y="0"/>
                </a:moveTo>
                <a:lnTo>
                  <a:pt x="0" y="189738"/>
                </a:lnTo>
                <a:lnTo>
                  <a:pt x="8855202" y="189737"/>
                </a:lnTo>
                <a:lnTo>
                  <a:pt x="885520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941979" y="3729317"/>
            <a:ext cx="1717862" cy="1900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</a:pPr>
            <a:r>
              <a:rPr sz="1235" spc="-4" dirty="0">
                <a:solidFill>
                  <a:prstClr val="black"/>
                </a:solidFill>
                <a:latin typeface="Verdana"/>
                <a:cs typeface="Verdana"/>
              </a:rPr>
              <a:t>25.3 mm</a:t>
            </a:r>
            <a:r>
              <a:rPr sz="1235" spc="-75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235" spc="-4" dirty="0">
                <a:solidFill>
                  <a:prstClr val="black"/>
                </a:solidFill>
                <a:latin typeface="Verdana"/>
                <a:cs typeface="Verdana"/>
              </a:rPr>
              <a:t>(25.2-25.5)</a:t>
            </a:r>
            <a:endParaRPr sz="1235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047116" y="3729317"/>
            <a:ext cx="1717862" cy="1900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</a:pPr>
            <a:r>
              <a:rPr sz="1235" spc="-4" dirty="0">
                <a:solidFill>
                  <a:prstClr val="black"/>
                </a:solidFill>
                <a:latin typeface="Verdana"/>
                <a:cs typeface="Verdana"/>
              </a:rPr>
              <a:t>25.1 mm</a:t>
            </a:r>
            <a:r>
              <a:rPr sz="1235" spc="-75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235" spc="-4" dirty="0">
                <a:solidFill>
                  <a:prstClr val="black"/>
                </a:solidFill>
                <a:latin typeface="Verdana"/>
                <a:cs typeface="Verdana"/>
              </a:rPr>
              <a:t>(25.0-25.3)</a:t>
            </a:r>
            <a:endParaRPr sz="1235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363371" y="3729317"/>
            <a:ext cx="1717862" cy="1900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</a:pPr>
            <a:r>
              <a:rPr sz="1235" spc="-4" dirty="0">
                <a:solidFill>
                  <a:prstClr val="black"/>
                </a:solidFill>
                <a:latin typeface="Verdana"/>
                <a:cs typeface="Verdana"/>
              </a:rPr>
              <a:t>12.9 mm</a:t>
            </a:r>
            <a:r>
              <a:rPr sz="1235" spc="-75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235" spc="-4" dirty="0">
                <a:solidFill>
                  <a:prstClr val="black"/>
                </a:solidFill>
                <a:latin typeface="Verdana"/>
                <a:cs typeface="Verdana"/>
              </a:rPr>
              <a:t>(12.7-13.1)</a:t>
            </a:r>
            <a:endParaRPr sz="1235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537883" y="4722607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696557" y="4723279"/>
            <a:ext cx="2477621" cy="8639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537883" y="5586581"/>
            <a:ext cx="8068235" cy="868456"/>
          </a:xfrm>
          <a:custGeom>
            <a:avLst/>
            <a:gdLst/>
            <a:ahLst/>
            <a:cxnLst/>
            <a:rect l="l" t="t" r="r" b="b"/>
            <a:pathLst>
              <a:path w="9144000" h="984250">
                <a:moveTo>
                  <a:pt x="0" y="0"/>
                </a:moveTo>
                <a:lnTo>
                  <a:pt x="0" y="983742"/>
                </a:lnTo>
                <a:lnTo>
                  <a:pt x="9144000" y="98374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696557" y="5587254"/>
            <a:ext cx="2477621" cy="86733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742540" y="6082329"/>
            <a:ext cx="3357842" cy="217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</a:pPr>
            <a:r>
              <a:rPr sz="1412" spc="-31" dirty="0">
                <a:solidFill>
                  <a:srgbClr val="FFFFFF"/>
                </a:solidFill>
                <a:latin typeface="Cambria"/>
                <a:cs typeface="Cambria"/>
              </a:rPr>
              <a:t>V. </a:t>
            </a:r>
            <a:r>
              <a:rPr sz="1412" spc="-62" dirty="0">
                <a:solidFill>
                  <a:srgbClr val="FFFFFF"/>
                </a:solidFill>
                <a:latin typeface="Cambria"/>
                <a:cs typeface="Cambria"/>
              </a:rPr>
              <a:t>Vijay </a:t>
            </a:r>
            <a:r>
              <a:rPr sz="1412" spc="-84" dirty="0">
                <a:solidFill>
                  <a:srgbClr val="FFFFFF"/>
                </a:solidFill>
                <a:latin typeface="Cambria"/>
                <a:cs typeface="Cambria"/>
              </a:rPr>
              <a:t>et  </a:t>
            </a:r>
            <a:r>
              <a:rPr sz="1412" spc="-57" dirty="0">
                <a:solidFill>
                  <a:srgbClr val="FFFFFF"/>
                </a:solidFill>
                <a:latin typeface="Cambria"/>
                <a:cs typeface="Cambria"/>
              </a:rPr>
              <a:t>al. </a:t>
            </a:r>
            <a:r>
              <a:rPr sz="1412" spc="31" dirty="0">
                <a:solidFill>
                  <a:srgbClr val="FFFFFF"/>
                </a:solidFill>
                <a:latin typeface="Cambria"/>
                <a:cs typeface="Cambria"/>
              </a:rPr>
              <a:t>EACTS/ESTS </a:t>
            </a:r>
            <a:r>
              <a:rPr sz="1412" spc="-53" dirty="0">
                <a:solidFill>
                  <a:srgbClr val="FFFFFF"/>
                </a:solidFill>
                <a:latin typeface="Cambria"/>
                <a:cs typeface="Cambria"/>
              </a:rPr>
              <a:t>Joint </a:t>
            </a:r>
            <a:r>
              <a:rPr sz="1412" spc="-71" dirty="0">
                <a:solidFill>
                  <a:srgbClr val="FFFFFF"/>
                </a:solidFill>
                <a:latin typeface="Cambria"/>
                <a:cs typeface="Cambria"/>
              </a:rPr>
              <a:t>Meeting </a:t>
            </a:r>
            <a:r>
              <a:rPr sz="1412" spc="31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412" spc="-124" dirty="0">
                <a:solidFill>
                  <a:srgbClr val="FFFFFF"/>
                </a:solidFill>
                <a:latin typeface="Cambria"/>
                <a:cs typeface="Cambria"/>
              </a:rPr>
              <a:t>2000</a:t>
            </a:r>
            <a:endParaRPr sz="1412">
              <a:solidFill>
                <a:prstClr val="black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4401486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7883" y="1267385"/>
            <a:ext cx="8068235" cy="863973"/>
          </a:xfrm>
          <a:custGeom>
            <a:avLst/>
            <a:gdLst/>
            <a:ahLst/>
            <a:cxnLst/>
            <a:rect l="l" t="t" r="r" b="b"/>
            <a:pathLst>
              <a:path w="9144000" h="979169">
                <a:moveTo>
                  <a:pt x="0" y="0"/>
                </a:moveTo>
                <a:lnTo>
                  <a:pt x="0" y="979170"/>
                </a:lnTo>
                <a:lnTo>
                  <a:pt x="9144000" y="979169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37883" y="2130686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991523" y="2361303"/>
            <a:ext cx="3160619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4800" spc="-9" dirty="0"/>
              <a:t>Geometry</a:t>
            </a:r>
            <a:endParaRPr sz="4800" dirty="0"/>
          </a:p>
        </p:txBody>
      </p:sp>
      <p:sp>
        <p:nvSpPr>
          <p:cNvPr id="5" name="object 5"/>
          <p:cNvSpPr/>
          <p:nvPr/>
        </p:nvSpPr>
        <p:spPr>
          <a:xfrm>
            <a:off x="537883" y="2994211"/>
            <a:ext cx="8068235" cy="865542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37883" y="3858633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078466" y="3775934"/>
            <a:ext cx="5020796" cy="4889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</a:pPr>
            <a:r>
              <a:rPr sz="3177" i="1" dirty="0">
                <a:solidFill>
                  <a:srgbClr val="FFFFFF"/>
                </a:solidFill>
                <a:latin typeface="Arial"/>
                <a:cs typeface="Arial"/>
              </a:rPr>
              <a:t>From structure to</a:t>
            </a:r>
            <a:r>
              <a:rPr sz="3177" i="1" spc="-13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77" i="1" dirty="0">
                <a:solidFill>
                  <a:srgbClr val="FFFFFF"/>
                </a:solidFill>
                <a:latin typeface="Arial"/>
                <a:cs typeface="Arial"/>
              </a:rPr>
              <a:t>function…</a:t>
            </a:r>
            <a:endParaRPr sz="3177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37883" y="4722607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37883" y="5586581"/>
            <a:ext cx="8068235" cy="868456"/>
          </a:xfrm>
          <a:custGeom>
            <a:avLst/>
            <a:gdLst/>
            <a:ahLst/>
            <a:cxnLst/>
            <a:rect l="l" t="t" r="r" b="b"/>
            <a:pathLst>
              <a:path w="9144000" h="984250">
                <a:moveTo>
                  <a:pt x="0" y="0"/>
                </a:moveTo>
                <a:lnTo>
                  <a:pt x="0" y="983742"/>
                </a:lnTo>
                <a:lnTo>
                  <a:pt x="9144000" y="98374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95777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57580" y="769171"/>
            <a:ext cx="6035712" cy="4982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36277" y="761103"/>
            <a:ext cx="1218640" cy="3206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r" fontAlgn="auto">
              <a:lnSpc>
                <a:spcPts val="2519"/>
              </a:lnSpc>
              <a:spcBef>
                <a:spcPts val="0"/>
              </a:spcBef>
              <a:spcAft>
                <a:spcPts val="0"/>
              </a:spcAft>
            </a:pPr>
            <a:r>
              <a:rPr sz="2118" i="1" spc="-300" dirty="0">
                <a:solidFill>
                  <a:prstClr val="black"/>
                </a:solidFill>
                <a:latin typeface="Times New Roman"/>
                <a:cs typeface="Times New Roman"/>
              </a:rPr>
              <a:t>“</a:t>
            </a:r>
            <a:endParaRPr sz="2118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343721" y="758414"/>
            <a:ext cx="5776632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fontAlgn="auto">
              <a:lnSpc>
                <a:spcPts val="2369"/>
              </a:lnSpc>
              <a:spcBef>
                <a:spcPts val="0"/>
              </a:spcBef>
              <a:spcAft>
                <a:spcPts val="0"/>
              </a:spcAft>
            </a:pPr>
            <a:r>
              <a:rPr sz="2118" i="1" spc="-238" dirty="0">
                <a:solidFill>
                  <a:prstClr val="black"/>
                </a:solidFill>
                <a:latin typeface="Times New Roman"/>
                <a:cs typeface="Times New Roman"/>
              </a:rPr>
              <a:t>per  </a:t>
            </a:r>
            <a:r>
              <a:rPr sz="2118" i="1" spc="-163" dirty="0">
                <a:solidFill>
                  <a:prstClr val="black"/>
                </a:solidFill>
                <a:latin typeface="Times New Roman"/>
                <a:cs typeface="Times New Roman"/>
              </a:rPr>
              <a:t>la </a:t>
            </a:r>
            <a:r>
              <a:rPr sz="2118" i="1" spc="-159" dirty="0">
                <a:solidFill>
                  <a:prstClr val="black"/>
                </a:solidFill>
                <a:latin typeface="Times New Roman"/>
                <a:cs typeface="Times New Roman"/>
              </a:rPr>
              <a:t>qual </a:t>
            </a:r>
            <a:r>
              <a:rPr sz="2118" i="1" spc="-274" dirty="0">
                <a:solidFill>
                  <a:prstClr val="black"/>
                </a:solidFill>
                <a:latin typeface="Times New Roman"/>
                <a:cs typeface="Times New Roman"/>
              </a:rPr>
              <a:t>cosa  </a:t>
            </a:r>
            <a:r>
              <a:rPr sz="2118" i="1" spc="-229" dirty="0">
                <a:solidFill>
                  <a:prstClr val="black"/>
                </a:solidFill>
                <a:latin typeface="Times New Roman"/>
                <a:cs typeface="Times New Roman"/>
              </a:rPr>
              <a:t>langolo  </a:t>
            </a:r>
            <a:r>
              <a:rPr sz="2118" i="1" spc="-154" dirty="0">
                <a:solidFill>
                  <a:prstClr val="black"/>
                </a:solidFill>
                <a:latin typeface="Times New Roman"/>
                <a:cs typeface="Times New Roman"/>
              </a:rPr>
              <a:t>piu </a:t>
            </a:r>
            <a:r>
              <a:rPr sz="2118" i="1" spc="-185" dirty="0">
                <a:solidFill>
                  <a:prstClr val="black"/>
                </a:solidFill>
                <a:latin typeface="Times New Roman"/>
                <a:cs typeface="Times New Roman"/>
              </a:rPr>
              <a:t>ottuso  </a:t>
            </a:r>
            <a:r>
              <a:rPr sz="2118" i="1" spc="-326" dirty="0">
                <a:solidFill>
                  <a:prstClr val="black"/>
                </a:solidFill>
                <a:latin typeface="Times New Roman"/>
                <a:cs typeface="Times New Roman"/>
              </a:rPr>
              <a:t>e   </a:t>
            </a:r>
            <a:r>
              <a:rPr sz="2118" i="1" spc="-154" dirty="0">
                <a:solidFill>
                  <a:prstClr val="black"/>
                </a:solidFill>
                <a:latin typeface="Times New Roman"/>
                <a:cs typeface="Times New Roman"/>
              </a:rPr>
              <a:t>piu </a:t>
            </a:r>
            <a:r>
              <a:rPr sz="2118" i="1" spc="-199" dirty="0">
                <a:solidFill>
                  <a:prstClr val="black"/>
                </a:solidFill>
                <a:latin typeface="Times New Roman"/>
                <a:cs typeface="Times New Roman"/>
              </a:rPr>
              <a:t>forte  </a:t>
            </a:r>
            <a:r>
              <a:rPr sz="2118" i="1" spc="-238" dirty="0">
                <a:solidFill>
                  <a:prstClr val="black"/>
                </a:solidFill>
                <a:latin typeface="Times New Roman"/>
                <a:cs typeface="Times New Roman"/>
              </a:rPr>
              <a:t>chellangolo  </a:t>
            </a:r>
            <a:r>
              <a:rPr sz="2118" i="1" spc="-176" dirty="0">
                <a:solidFill>
                  <a:prstClr val="black"/>
                </a:solidFill>
                <a:latin typeface="Times New Roman"/>
                <a:cs typeface="Times New Roman"/>
              </a:rPr>
              <a:t>retto</a:t>
            </a:r>
            <a:r>
              <a:rPr sz="2118" i="1" spc="49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118" i="1" spc="-216" dirty="0">
                <a:solidFill>
                  <a:prstClr val="black"/>
                </a:solidFill>
                <a:latin typeface="Times New Roman"/>
                <a:cs typeface="Times New Roman"/>
              </a:rPr>
              <a:t>del</a:t>
            </a:r>
            <a:endParaRPr sz="2118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56908" y="561019"/>
            <a:ext cx="6823363" cy="748319"/>
          </a:xfrm>
          <a:prstGeom prst="rect">
            <a:avLst/>
          </a:prstGeom>
        </p:spPr>
        <p:txBody>
          <a:bodyPr vert="horz" wrap="square" lIns="0" tIns="423582" rIns="0" bIns="0" rtlCol="0">
            <a:spAutoFit/>
          </a:bodyPr>
          <a:lstStyle/>
          <a:p>
            <a:pPr marL="4270790">
              <a:lnSpc>
                <a:spcPts val="2475"/>
              </a:lnSpc>
            </a:pPr>
            <a:r>
              <a:rPr sz="2206" b="0" i="1" spc="-732" dirty="0">
                <a:solidFill>
                  <a:srgbClr val="000000"/>
                </a:solidFill>
              </a:rPr>
              <a:t></a:t>
            </a:r>
            <a:r>
              <a:rPr sz="2118" b="0" i="1" spc="-185" dirty="0">
                <a:solidFill>
                  <a:srgbClr val="000000"/>
                </a:solidFill>
                <a:latin typeface="Times New Roman"/>
                <a:cs typeface="Times New Roman"/>
              </a:rPr>
              <a:t>to</a:t>
            </a:r>
            <a:r>
              <a:rPr sz="2118" b="0" i="1" spc="-300" dirty="0">
                <a:solidFill>
                  <a:srgbClr val="000000"/>
                </a:solidFill>
                <a:latin typeface="Times New Roman"/>
                <a:cs typeface="Times New Roman"/>
              </a:rPr>
              <a:t>”</a:t>
            </a:r>
            <a:endParaRPr sz="2118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136276" y="761103"/>
            <a:ext cx="1159809" cy="5062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37883" y="1267385"/>
            <a:ext cx="8068235" cy="863973"/>
          </a:xfrm>
          <a:custGeom>
            <a:avLst/>
            <a:gdLst/>
            <a:ahLst/>
            <a:cxnLst/>
            <a:rect l="l" t="t" r="r" b="b"/>
            <a:pathLst>
              <a:path w="9144000" h="979169">
                <a:moveTo>
                  <a:pt x="0" y="0"/>
                </a:moveTo>
                <a:lnTo>
                  <a:pt x="0" y="979170"/>
                </a:lnTo>
                <a:lnTo>
                  <a:pt x="9144000" y="979169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157580" y="1267384"/>
            <a:ext cx="6035712" cy="8639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136277" y="1267385"/>
            <a:ext cx="1159808" cy="86397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37883" y="2130686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404483" y="2667224"/>
            <a:ext cx="1980079" cy="328332"/>
          </a:xfrm>
          <a:custGeom>
            <a:avLst/>
            <a:gdLst/>
            <a:ahLst/>
            <a:cxnLst/>
            <a:rect l="l" t="t" r="r" b="b"/>
            <a:pathLst>
              <a:path w="2244090" h="372110">
                <a:moveTo>
                  <a:pt x="2243468" y="371856"/>
                </a:moveTo>
                <a:lnTo>
                  <a:pt x="2185845" y="330064"/>
                </a:lnTo>
                <a:lnTo>
                  <a:pt x="2148030" y="304543"/>
                </a:lnTo>
                <a:lnTo>
                  <a:pt x="2109526" y="279929"/>
                </a:lnTo>
                <a:lnTo>
                  <a:pt x="2070350" y="256236"/>
                </a:lnTo>
                <a:lnTo>
                  <a:pt x="2030518" y="233481"/>
                </a:lnTo>
                <a:lnTo>
                  <a:pt x="1990046" y="211680"/>
                </a:lnTo>
                <a:lnTo>
                  <a:pt x="1948953" y="190849"/>
                </a:lnTo>
                <a:lnTo>
                  <a:pt x="1907253" y="171004"/>
                </a:lnTo>
                <a:lnTo>
                  <a:pt x="1864964" y="152161"/>
                </a:lnTo>
                <a:lnTo>
                  <a:pt x="1822102" y="134335"/>
                </a:lnTo>
                <a:lnTo>
                  <a:pt x="1778684" y="117544"/>
                </a:lnTo>
                <a:lnTo>
                  <a:pt x="1734727" y="101803"/>
                </a:lnTo>
                <a:lnTo>
                  <a:pt x="1690246" y="87127"/>
                </a:lnTo>
                <a:lnTo>
                  <a:pt x="1645260" y="73534"/>
                </a:lnTo>
                <a:lnTo>
                  <a:pt x="1599783" y="61039"/>
                </a:lnTo>
                <a:lnTo>
                  <a:pt x="1553834" y="49658"/>
                </a:lnTo>
                <a:lnTo>
                  <a:pt x="1507427" y="39406"/>
                </a:lnTo>
                <a:lnTo>
                  <a:pt x="1460581" y="30301"/>
                </a:lnTo>
                <a:lnTo>
                  <a:pt x="1413312" y="22358"/>
                </a:lnTo>
                <a:lnTo>
                  <a:pt x="1365636" y="15593"/>
                </a:lnTo>
                <a:lnTo>
                  <a:pt x="1317569" y="10022"/>
                </a:lnTo>
                <a:lnTo>
                  <a:pt x="1269129" y="5661"/>
                </a:lnTo>
                <a:lnTo>
                  <a:pt x="1220332" y="2526"/>
                </a:lnTo>
                <a:lnTo>
                  <a:pt x="1171195" y="634"/>
                </a:lnTo>
                <a:lnTo>
                  <a:pt x="1121734" y="0"/>
                </a:lnTo>
                <a:lnTo>
                  <a:pt x="1072273" y="634"/>
                </a:lnTo>
                <a:lnTo>
                  <a:pt x="1023135" y="2526"/>
                </a:lnTo>
                <a:lnTo>
                  <a:pt x="974339" y="5661"/>
                </a:lnTo>
                <a:lnTo>
                  <a:pt x="925899" y="10022"/>
                </a:lnTo>
                <a:lnTo>
                  <a:pt x="877832" y="15593"/>
                </a:lnTo>
                <a:lnTo>
                  <a:pt x="830156" y="22358"/>
                </a:lnTo>
                <a:lnTo>
                  <a:pt x="782886" y="30301"/>
                </a:lnTo>
                <a:lnTo>
                  <a:pt x="736040" y="39406"/>
                </a:lnTo>
                <a:lnTo>
                  <a:pt x="689634" y="49658"/>
                </a:lnTo>
                <a:lnTo>
                  <a:pt x="643684" y="61039"/>
                </a:lnTo>
                <a:lnTo>
                  <a:pt x="598208" y="73534"/>
                </a:lnTo>
                <a:lnTo>
                  <a:pt x="553221" y="87127"/>
                </a:lnTo>
                <a:lnTo>
                  <a:pt x="508741" y="101803"/>
                </a:lnTo>
                <a:lnTo>
                  <a:pt x="464783" y="117544"/>
                </a:lnTo>
                <a:lnTo>
                  <a:pt x="421366" y="134335"/>
                </a:lnTo>
                <a:lnTo>
                  <a:pt x="378504" y="152161"/>
                </a:lnTo>
                <a:lnTo>
                  <a:pt x="336215" y="171004"/>
                </a:lnTo>
                <a:lnTo>
                  <a:pt x="294515" y="190849"/>
                </a:lnTo>
                <a:lnTo>
                  <a:pt x="253421" y="211680"/>
                </a:lnTo>
                <a:lnTo>
                  <a:pt x="212950" y="233481"/>
                </a:lnTo>
                <a:lnTo>
                  <a:pt x="173118" y="256236"/>
                </a:lnTo>
                <a:lnTo>
                  <a:pt x="133942" y="279929"/>
                </a:lnTo>
                <a:lnTo>
                  <a:pt x="95438" y="304543"/>
                </a:lnTo>
                <a:lnTo>
                  <a:pt x="57623" y="330064"/>
                </a:lnTo>
                <a:lnTo>
                  <a:pt x="20513" y="356474"/>
                </a:lnTo>
                <a:lnTo>
                  <a:pt x="0" y="371856"/>
                </a:lnTo>
                <a:lnTo>
                  <a:pt x="2243468" y="3718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383643" y="2654450"/>
            <a:ext cx="2020981" cy="341219"/>
          </a:xfrm>
          <a:custGeom>
            <a:avLst/>
            <a:gdLst/>
            <a:ahLst/>
            <a:cxnLst/>
            <a:rect l="l" t="t" r="r" b="b"/>
            <a:pathLst>
              <a:path w="2290445" h="386714">
                <a:moveTo>
                  <a:pt x="2290396" y="386334"/>
                </a:moveTo>
                <a:lnTo>
                  <a:pt x="2243246" y="351175"/>
                </a:lnTo>
                <a:lnTo>
                  <a:pt x="2205615" y="324846"/>
                </a:lnTo>
                <a:lnTo>
                  <a:pt x="2167310" y="299433"/>
                </a:lnTo>
                <a:lnTo>
                  <a:pt x="2128349" y="274952"/>
                </a:lnTo>
                <a:lnTo>
                  <a:pt x="2088537" y="251294"/>
                </a:lnTo>
                <a:lnTo>
                  <a:pt x="2048445" y="228788"/>
                </a:lnTo>
                <a:lnTo>
                  <a:pt x="2007725" y="207231"/>
                </a:lnTo>
                <a:lnTo>
                  <a:pt x="1966333" y="186613"/>
                </a:lnTo>
                <a:lnTo>
                  <a:pt x="1924382" y="166996"/>
                </a:lnTo>
                <a:lnTo>
                  <a:pt x="1881890" y="148394"/>
                </a:lnTo>
                <a:lnTo>
                  <a:pt x="1838876" y="130822"/>
                </a:lnTo>
                <a:lnTo>
                  <a:pt x="1795360" y="114292"/>
                </a:lnTo>
                <a:lnTo>
                  <a:pt x="1751360" y="98821"/>
                </a:lnTo>
                <a:lnTo>
                  <a:pt x="1706896" y="84420"/>
                </a:lnTo>
                <a:lnTo>
                  <a:pt x="1661907" y="71084"/>
                </a:lnTo>
                <a:lnTo>
                  <a:pt x="1616459" y="58844"/>
                </a:lnTo>
                <a:lnTo>
                  <a:pt x="1570582" y="47718"/>
                </a:lnTo>
                <a:lnTo>
                  <a:pt x="1524296" y="37724"/>
                </a:lnTo>
                <a:lnTo>
                  <a:pt x="1478276" y="28984"/>
                </a:lnTo>
                <a:lnTo>
                  <a:pt x="1431426" y="21308"/>
                </a:lnTo>
                <a:lnTo>
                  <a:pt x="1384246" y="14802"/>
                </a:lnTo>
                <a:lnTo>
                  <a:pt x="1336753" y="9481"/>
                </a:lnTo>
                <a:lnTo>
                  <a:pt x="1288968" y="5357"/>
                </a:lnTo>
                <a:lnTo>
                  <a:pt x="1240910" y="2446"/>
                </a:lnTo>
                <a:lnTo>
                  <a:pt x="1192597" y="762"/>
                </a:lnTo>
                <a:lnTo>
                  <a:pt x="1145353" y="0"/>
                </a:lnTo>
                <a:lnTo>
                  <a:pt x="1096843" y="779"/>
                </a:lnTo>
                <a:lnTo>
                  <a:pt x="1048568" y="2507"/>
                </a:lnTo>
                <a:lnTo>
                  <a:pt x="1000546" y="5457"/>
                </a:lnTo>
                <a:lnTo>
                  <a:pt x="952799" y="9613"/>
                </a:lnTo>
                <a:lnTo>
                  <a:pt x="905345" y="14963"/>
                </a:lnTo>
                <a:lnTo>
                  <a:pt x="858204" y="21492"/>
                </a:lnTo>
                <a:lnTo>
                  <a:pt x="811398" y="29187"/>
                </a:lnTo>
                <a:lnTo>
                  <a:pt x="764945" y="38032"/>
                </a:lnTo>
                <a:lnTo>
                  <a:pt x="718866" y="48014"/>
                </a:lnTo>
                <a:lnTo>
                  <a:pt x="673181" y="59117"/>
                </a:lnTo>
                <a:lnTo>
                  <a:pt x="627909" y="71328"/>
                </a:lnTo>
                <a:lnTo>
                  <a:pt x="583047" y="84639"/>
                </a:lnTo>
                <a:lnTo>
                  <a:pt x="538593" y="99046"/>
                </a:lnTo>
                <a:lnTo>
                  <a:pt x="494604" y="114522"/>
                </a:lnTo>
                <a:lnTo>
                  <a:pt x="451101" y="131054"/>
                </a:lnTo>
                <a:lnTo>
                  <a:pt x="408101" y="148627"/>
                </a:lnTo>
                <a:lnTo>
                  <a:pt x="365623" y="167228"/>
                </a:lnTo>
                <a:lnTo>
                  <a:pt x="323688" y="186842"/>
                </a:lnTo>
                <a:lnTo>
                  <a:pt x="282314" y="207457"/>
                </a:lnTo>
                <a:lnTo>
                  <a:pt x="241519" y="229057"/>
                </a:lnTo>
                <a:lnTo>
                  <a:pt x="201323" y="251628"/>
                </a:lnTo>
                <a:lnTo>
                  <a:pt x="161746" y="275158"/>
                </a:lnTo>
                <a:lnTo>
                  <a:pt x="122805" y="299631"/>
                </a:lnTo>
                <a:lnTo>
                  <a:pt x="84520" y="325034"/>
                </a:lnTo>
                <a:lnTo>
                  <a:pt x="46910" y="351353"/>
                </a:lnTo>
                <a:lnTo>
                  <a:pt x="9994" y="378573"/>
                </a:lnTo>
                <a:lnTo>
                  <a:pt x="0" y="386334"/>
                </a:lnTo>
                <a:lnTo>
                  <a:pt x="47477" y="386334"/>
                </a:lnTo>
                <a:lnTo>
                  <a:pt x="48714" y="385402"/>
                </a:lnTo>
                <a:lnTo>
                  <a:pt x="86098" y="358690"/>
                </a:lnTo>
                <a:lnTo>
                  <a:pt x="124176" y="332907"/>
                </a:lnTo>
                <a:lnTo>
                  <a:pt x="162927" y="308065"/>
                </a:lnTo>
                <a:lnTo>
                  <a:pt x="202331" y="284180"/>
                </a:lnTo>
                <a:lnTo>
                  <a:pt x="242369" y="261267"/>
                </a:lnTo>
                <a:lnTo>
                  <a:pt x="283020" y="239338"/>
                </a:lnTo>
                <a:lnTo>
                  <a:pt x="324264" y="218409"/>
                </a:lnTo>
                <a:lnTo>
                  <a:pt x="366082" y="198494"/>
                </a:lnTo>
                <a:lnTo>
                  <a:pt x="408452" y="179607"/>
                </a:lnTo>
                <a:lnTo>
                  <a:pt x="451357" y="161763"/>
                </a:lnTo>
                <a:lnTo>
                  <a:pt x="494774" y="144976"/>
                </a:lnTo>
                <a:lnTo>
                  <a:pt x="538686" y="129260"/>
                </a:lnTo>
                <a:lnTo>
                  <a:pt x="583070" y="114630"/>
                </a:lnTo>
                <a:lnTo>
                  <a:pt x="627949" y="101088"/>
                </a:lnTo>
                <a:lnTo>
                  <a:pt x="673277" y="88659"/>
                </a:lnTo>
                <a:lnTo>
                  <a:pt x="719015" y="77362"/>
                </a:lnTo>
                <a:lnTo>
                  <a:pt x="765142" y="67212"/>
                </a:lnTo>
                <a:lnTo>
                  <a:pt x="811640" y="58222"/>
                </a:lnTo>
                <a:lnTo>
                  <a:pt x="858490" y="50407"/>
                </a:lnTo>
                <a:lnTo>
                  <a:pt x="905672" y="43779"/>
                </a:lnTo>
                <a:lnTo>
                  <a:pt x="953168" y="38354"/>
                </a:lnTo>
                <a:lnTo>
                  <a:pt x="1000958" y="34146"/>
                </a:lnTo>
                <a:lnTo>
                  <a:pt x="1049024" y="31168"/>
                </a:lnTo>
                <a:lnTo>
                  <a:pt x="1096843" y="29441"/>
                </a:lnTo>
                <a:lnTo>
                  <a:pt x="1145353" y="28956"/>
                </a:lnTo>
                <a:lnTo>
                  <a:pt x="1192597" y="29718"/>
                </a:lnTo>
                <a:lnTo>
                  <a:pt x="1239079" y="31242"/>
                </a:lnTo>
                <a:lnTo>
                  <a:pt x="1287410" y="34147"/>
                </a:lnTo>
                <a:lnTo>
                  <a:pt x="1335450" y="38295"/>
                </a:lnTo>
                <a:lnTo>
                  <a:pt x="1383178" y="43669"/>
                </a:lnTo>
                <a:lnTo>
                  <a:pt x="1430574" y="50254"/>
                </a:lnTo>
                <a:lnTo>
                  <a:pt x="1477620" y="58037"/>
                </a:lnTo>
                <a:lnTo>
                  <a:pt x="1524776" y="67106"/>
                </a:lnTo>
                <a:lnTo>
                  <a:pt x="1570907" y="77211"/>
                </a:lnTo>
                <a:lnTo>
                  <a:pt x="1616650" y="88465"/>
                </a:lnTo>
                <a:lnTo>
                  <a:pt x="1661986" y="100854"/>
                </a:lnTo>
                <a:lnTo>
                  <a:pt x="1706907" y="114370"/>
                </a:lnTo>
                <a:lnTo>
                  <a:pt x="1751440" y="129016"/>
                </a:lnTo>
                <a:lnTo>
                  <a:pt x="1795486" y="144753"/>
                </a:lnTo>
                <a:lnTo>
                  <a:pt x="1839026" y="161567"/>
                </a:lnTo>
                <a:lnTo>
                  <a:pt x="1882039" y="179442"/>
                </a:lnTo>
                <a:lnTo>
                  <a:pt x="1924508" y="198363"/>
                </a:lnTo>
                <a:lnTo>
                  <a:pt x="1966411" y="218315"/>
                </a:lnTo>
                <a:lnTo>
                  <a:pt x="2007730" y="239283"/>
                </a:lnTo>
                <a:lnTo>
                  <a:pt x="2048537" y="261305"/>
                </a:lnTo>
                <a:lnTo>
                  <a:pt x="2088537" y="284208"/>
                </a:lnTo>
                <a:lnTo>
                  <a:pt x="2127987" y="308134"/>
                </a:lnTo>
                <a:lnTo>
                  <a:pt x="2166774" y="333017"/>
                </a:lnTo>
                <a:lnTo>
                  <a:pt x="2204879" y="358840"/>
                </a:lnTo>
                <a:lnTo>
                  <a:pt x="2242284" y="385590"/>
                </a:lnTo>
                <a:lnTo>
                  <a:pt x="2243246" y="386316"/>
                </a:lnTo>
                <a:lnTo>
                  <a:pt x="2290396" y="38633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726623" y="2667224"/>
            <a:ext cx="1979519" cy="328332"/>
          </a:xfrm>
          <a:custGeom>
            <a:avLst/>
            <a:gdLst/>
            <a:ahLst/>
            <a:cxnLst/>
            <a:rect l="l" t="t" r="r" b="b"/>
            <a:pathLst>
              <a:path w="2243454" h="372110">
                <a:moveTo>
                  <a:pt x="2242890" y="371856"/>
                </a:moveTo>
                <a:lnTo>
                  <a:pt x="2185295" y="330064"/>
                </a:lnTo>
                <a:lnTo>
                  <a:pt x="2147497" y="304543"/>
                </a:lnTo>
                <a:lnTo>
                  <a:pt x="2109011" y="279929"/>
                </a:lnTo>
                <a:lnTo>
                  <a:pt x="2069852" y="256236"/>
                </a:lnTo>
                <a:lnTo>
                  <a:pt x="2030036" y="233481"/>
                </a:lnTo>
                <a:lnTo>
                  <a:pt x="1989581" y="211680"/>
                </a:lnTo>
                <a:lnTo>
                  <a:pt x="1948503" y="190849"/>
                </a:lnTo>
                <a:lnTo>
                  <a:pt x="1906819" y="171004"/>
                </a:lnTo>
                <a:lnTo>
                  <a:pt x="1864545" y="152161"/>
                </a:lnTo>
                <a:lnTo>
                  <a:pt x="1821697" y="134335"/>
                </a:lnTo>
                <a:lnTo>
                  <a:pt x="1778293" y="117544"/>
                </a:lnTo>
                <a:lnTo>
                  <a:pt x="1734348" y="101803"/>
                </a:lnTo>
                <a:lnTo>
                  <a:pt x="1689880" y="87127"/>
                </a:lnTo>
                <a:lnTo>
                  <a:pt x="1644905" y="73534"/>
                </a:lnTo>
                <a:lnTo>
                  <a:pt x="1599439" y="61039"/>
                </a:lnTo>
                <a:lnTo>
                  <a:pt x="1553499" y="49658"/>
                </a:lnTo>
                <a:lnTo>
                  <a:pt x="1507102" y="39406"/>
                </a:lnTo>
                <a:lnTo>
                  <a:pt x="1460264" y="30301"/>
                </a:lnTo>
                <a:lnTo>
                  <a:pt x="1413002" y="22358"/>
                </a:lnTo>
                <a:lnTo>
                  <a:pt x="1365332" y="15593"/>
                </a:lnTo>
                <a:lnTo>
                  <a:pt x="1317270" y="10022"/>
                </a:lnTo>
                <a:lnTo>
                  <a:pt x="1268835" y="5661"/>
                </a:lnTo>
                <a:lnTo>
                  <a:pt x="1220041" y="2526"/>
                </a:lnTo>
                <a:lnTo>
                  <a:pt x="1170905" y="634"/>
                </a:lnTo>
                <a:lnTo>
                  <a:pt x="1121445" y="0"/>
                </a:lnTo>
                <a:lnTo>
                  <a:pt x="1071984" y="634"/>
                </a:lnTo>
                <a:lnTo>
                  <a:pt x="1022849" y="2526"/>
                </a:lnTo>
                <a:lnTo>
                  <a:pt x="974055" y="5661"/>
                </a:lnTo>
                <a:lnTo>
                  <a:pt x="925619" y="10022"/>
                </a:lnTo>
                <a:lnTo>
                  <a:pt x="877557" y="15593"/>
                </a:lnTo>
                <a:lnTo>
                  <a:pt x="829887" y="22358"/>
                </a:lnTo>
                <a:lnTo>
                  <a:pt x="782625" y="30301"/>
                </a:lnTo>
                <a:lnTo>
                  <a:pt x="735787" y="39406"/>
                </a:lnTo>
                <a:lnTo>
                  <a:pt x="689390" y="49658"/>
                </a:lnTo>
                <a:lnTo>
                  <a:pt x="643450" y="61039"/>
                </a:lnTo>
                <a:lnTo>
                  <a:pt x="597984" y="73534"/>
                </a:lnTo>
                <a:lnTo>
                  <a:pt x="553009" y="87127"/>
                </a:lnTo>
                <a:lnTo>
                  <a:pt x="508541" y="101803"/>
                </a:lnTo>
                <a:lnTo>
                  <a:pt x="464596" y="117544"/>
                </a:lnTo>
                <a:lnTo>
                  <a:pt x="421192" y="134335"/>
                </a:lnTo>
                <a:lnTo>
                  <a:pt x="378344" y="152161"/>
                </a:lnTo>
                <a:lnTo>
                  <a:pt x="336070" y="171004"/>
                </a:lnTo>
                <a:lnTo>
                  <a:pt x="294386" y="190849"/>
                </a:lnTo>
                <a:lnTo>
                  <a:pt x="253308" y="211680"/>
                </a:lnTo>
                <a:lnTo>
                  <a:pt x="212853" y="233481"/>
                </a:lnTo>
                <a:lnTo>
                  <a:pt x="173037" y="256236"/>
                </a:lnTo>
                <a:lnTo>
                  <a:pt x="133878" y="279929"/>
                </a:lnTo>
                <a:lnTo>
                  <a:pt x="95392" y="304543"/>
                </a:lnTo>
                <a:lnTo>
                  <a:pt x="57594" y="330064"/>
                </a:lnTo>
                <a:lnTo>
                  <a:pt x="20503" y="356474"/>
                </a:lnTo>
                <a:lnTo>
                  <a:pt x="0" y="371856"/>
                </a:lnTo>
                <a:lnTo>
                  <a:pt x="2242890" y="3718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706065" y="2654450"/>
            <a:ext cx="2020421" cy="341219"/>
          </a:xfrm>
          <a:custGeom>
            <a:avLst/>
            <a:gdLst/>
            <a:ahLst/>
            <a:cxnLst/>
            <a:rect l="l" t="t" r="r" b="b"/>
            <a:pathLst>
              <a:path w="2289809" h="386714">
                <a:moveTo>
                  <a:pt x="2289426" y="386334"/>
                </a:moveTo>
                <a:lnTo>
                  <a:pt x="2242378" y="351239"/>
                </a:lnTo>
                <a:lnTo>
                  <a:pt x="2204754" y="324904"/>
                </a:lnTo>
                <a:lnTo>
                  <a:pt x="2166455" y="299485"/>
                </a:lnTo>
                <a:lnTo>
                  <a:pt x="2127501" y="274997"/>
                </a:lnTo>
                <a:lnTo>
                  <a:pt x="2087911" y="251454"/>
                </a:lnTo>
                <a:lnTo>
                  <a:pt x="2047704" y="228870"/>
                </a:lnTo>
                <a:lnTo>
                  <a:pt x="2006899" y="207260"/>
                </a:lnTo>
                <a:lnTo>
                  <a:pt x="1965280" y="186526"/>
                </a:lnTo>
                <a:lnTo>
                  <a:pt x="1923390" y="166934"/>
                </a:lnTo>
                <a:lnTo>
                  <a:pt x="1880937" y="148345"/>
                </a:lnTo>
                <a:lnTo>
                  <a:pt x="1837941" y="130775"/>
                </a:lnTo>
                <a:lnTo>
                  <a:pt x="1794421" y="114241"/>
                </a:lnTo>
                <a:lnTo>
                  <a:pt x="1750397" y="98759"/>
                </a:lnTo>
                <a:lnTo>
                  <a:pt x="1705889" y="84345"/>
                </a:lnTo>
                <a:lnTo>
                  <a:pt x="1660916" y="71013"/>
                </a:lnTo>
                <a:lnTo>
                  <a:pt x="1615497" y="58782"/>
                </a:lnTo>
                <a:lnTo>
                  <a:pt x="1570176" y="47778"/>
                </a:lnTo>
                <a:lnTo>
                  <a:pt x="1524058" y="37803"/>
                </a:lnTo>
                <a:lnTo>
                  <a:pt x="1477571" y="28971"/>
                </a:lnTo>
                <a:lnTo>
                  <a:pt x="1430734" y="21295"/>
                </a:lnTo>
                <a:lnTo>
                  <a:pt x="1383568" y="14790"/>
                </a:lnTo>
                <a:lnTo>
                  <a:pt x="1336091" y="9471"/>
                </a:lnTo>
                <a:lnTo>
                  <a:pt x="1288323" y="5350"/>
                </a:lnTo>
                <a:lnTo>
                  <a:pt x="1240282" y="2442"/>
                </a:lnTo>
                <a:lnTo>
                  <a:pt x="1191987" y="762"/>
                </a:lnTo>
                <a:lnTo>
                  <a:pt x="1144743" y="0"/>
                </a:lnTo>
                <a:lnTo>
                  <a:pt x="1096235" y="779"/>
                </a:lnTo>
                <a:lnTo>
                  <a:pt x="1047963" y="2515"/>
                </a:lnTo>
                <a:lnTo>
                  <a:pt x="999946" y="5472"/>
                </a:lnTo>
                <a:lnTo>
                  <a:pt x="952205" y="9637"/>
                </a:lnTo>
                <a:lnTo>
                  <a:pt x="904758" y="14995"/>
                </a:lnTo>
                <a:lnTo>
                  <a:pt x="857626" y="21532"/>
                </a:lnTo>
                <a:lnTo>
                  <a:pt x="810828" y="29234"/>
                </a:lnTo>
                <a:lnTo>
                  <a:pt x="764386" y="38087"/>
                </a:lnTo>
                <a:lnTo>
                  <a:pt x="718318" y="48077"/>
                </a:lnTo>
                <a:lnTo>
                  <a:pt x="672645" y="59189"/>
                </a:lnTo>
                <a:lnTo>
                  <a:pt x="627386" y="71408"/>
                </a:lnTo>
                <a:lnTo>
                  <a:pt x="582515" y="84735"/>
                </a:lnTo>
                <a:lnTo>
                  <a:pt x="538075" y="99150"/>
                </a:lnTo>
                <a:lnTo>
                  <a:pt x="494102" y="114634"/>
                </a:lnTo>
                <a:lnTo>
                  <a:pt x="450614" y="131175"/>
                </a:lnTo>
                <a:lnTo>
                  <a:pt x="407632" y="148756"/>
                </a:lnTo>
                <a:lnTo>
                  <a:pt x="365173" y="167365"/>
                </a:lnTo>
                <a:lnTo>
                  <a:pt x="323256" y="186988"/>
                </a:lnTo>
                <a:lnTo>
                  <a:pt x="281901" y="207610"/>
                </a:lnTo>
                <a:lnTo>
                  <a:pt x="241126" y="229218"/>
                </a:lnTo>
                <a:lnTo>
                  <a:pt x="200951" y="251797"/>
                </a:lnTo>
                <a:lnTo>
                  <a:pt x="161395" y="275333"/>
                </a:lnTo>
                <a:lnTo>
                  <a:pt x="122475" y="299813"/>
                </a:lnTo>
                <a:lnTo>
                  <a:pt x="84212" y="325222"/>
                </a:lnTo>
                <a:lnTo>
                  <a:pt x="46624" y="351546"/>
                </a:lnTo>
                <a:lnTo>
                  <a:pt x="9730" y="378772"/>
                </a:lnTo>
                <a:lnTo>
                  <a:pt x="0" y="386334"/>
                </a:lnTo>
                <a:lnTo>
                  <a:pt x="47339" y="386334"/>
                </a:lnTo>
                <a:lnTo>
                  <a:pt x="48438" y="385505"/>
                </a:lnTo>
                <a:lnTo>
                  <a:pt x="85802" y="358783"/>
                </a:lnTo>
                <a:lnTo>
                  <a:pt x="123860" y="332989"/>
                </a:lnTo>
                <a:lnTo>
                  <a:pt x="162592" y="308137"/>
                </a:lnTo>
                <a:lnTo>
                  <a:pt x="201977" y="284242"/>
                </a:lnTo>
                <a:lnTo>
                  <a:pt x="241995" y="261319"/>
                </a:lnTo>
                <a:lnTo>
                  <a:pt x="282627" y="239380"/>
                </a:lnTo>
                <a:lnTo>
                  <a:pt x="323853" y="218442"/>
                </a:lnTo>
                <a:lnTo>
                  <a:pt x="365653" y="198518"/>
                </a:lnTo>
                <a:lnTo>
                  <a:pt x="408006" y="179623"/>
                </a:lnTo>
                <a:lnTo>
                  <a:pt x="450894" y="161771"/>
                </a:lnTo>
                <a:lnTo>
                  <a:pt x="494296" y="144976"/>
                </a:lnTo>
                <a:lnTo>
                  <a:pt x="538192" y="129253"/>
                </a:lnTo>
                <a:lnTo>
                  <a:pt x="582562" y="114617"/>
                </a:lnTo>
                <a:lnTo>
                  <a:pt x="627402" y="101077"/>
                </a:lnTo>
                <a:lnTo>
                  <a:pt x="672719" y="88642"/>
                </a:lnTo>
                <a:lnTo>
                  <a:pt x="718445" y="77342"/>
                </a:lnTo>
                <a:lnTo>
                  <a:pt x="764562" y="67189"/>
                </a:lnTo>
                <a:lnTo>
                  <a:pt x="811052" y="58197"/>
                </a:lnTo>
                <a:lnTo>
                  <a:pt x="857894" y="50380"/>
                </a:lnTo>
                <a:lnTo>
                  <a:pt x="905070" y="43753"/>
                </a:lnTo>
                <a:lnTo>
                  <a:pt x="952561" y="38330"/>
                </a:lnTo>
                <a:lnTo>
                  <a:pt x="1000349" y="34125"/>
                </a:lnTo>
                <a:lnTo>
                  <a:pt x="1048414" y="31153"/>
                </a:lnTo>
                <a:lnTo>
                  <a:pt x="1096235" y="29433"/>
                </a:lnTo>
                <a:lnTo>
                  <a:pt x="1144743" y="28956"/>
                </a:lnTo>
                <a:lnTo>
                  <a:pt x="1191987" y="29718"/>
                </a:lnTo>
                <a:lnTo>
                  <a:pt x="1238469" y="31242"/>
                </a:lnTo>
                <a:lnTo>
                  <a:pt x="1286745" y="34116"/>
                </a:lnTo>
                <a:lnTo>
                  <a:pt x="1334732" y="38236"/>
                </a:lnTo>
                <a:lnTo>
                  <a:pt x="1382411" y="43587"/>
                </a:lnTo>
                <a:lnTo>
                  <a:pt x="1429762" y="50153"/>
                </a:lnTo>
                <a:lnTo>
                  <a:pt x="1476766" y="57919"/>
                </a:lnTo>
                <a:lnTo>
                  <a:pt x="1523403" y="66871"/>
                </a:lnTo>
                <a:lnTo>
                  <a:pt x="1569653" y="76992"/>
                </a:lnTo>
                <a:lnTo>
                  <a:pt x="1615908" y="88379"/>
                </a:lnTo>
                <a:lnTo>
                  <a:pt x="1661232" y="100777"/>
                </a:lnTo>
                <a:lnTo>
                  <a:pt x="1706131" y="114301"/>
                </a:lnTo>
                <a:lnTo>
                  <a:pt x="1750586" y="128936"/>
                </a:lnTo>
                <a:lnTo>
                  <a:pt x="1794576" y="144671"/>
                </a:lnTo>
                <a:lnTo>
                  <a:pt x="1838083" y="161490"/>
                </a:lnTo>
                <a:lnTo>
                  <a:pt x="1881089" y="179382"/>
                </a:lnTo>
                <a:lnTo>
                  <a:pt x="1923572" y="198333"/>
                </a:lnTo>
                <a:lnTo>
                  <a:pt x="1965516" y="218331"/>
                </a:lnTo>
                <a:lnTo>
                  <a:pt x="2006588" y="239194"/>
                </a:lnTo>
                <a:lnTo>
                  <a:pt x="2047293" y="261179"/>
                </a:lnTo>
                <a:lnTo>
                  <a:pt x="2087378" y="284152"/>
                </a:lnTo>
                <a:lnTo>
                  <a:pt x="2126820" y="308096"/>
                </a:lnTo>
                <a:lnTo>
                  <a:pt x="2165603" y="332998"/>
                </a:lnTo>
                <a:lnTo>
                  <a:pt x="2203704" y="358841"/>
                </a:lnTo>
                <a:lnTo>
                  <a:pt x="2241106" y="385611"/>
                </a:lnTo>
                <a:lnTo>
                  <a:pt x="2242063" y="386334"/>
                </a:lnTo>
                <a:lnTo>
                  <a:pt x="2289426" y="38633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513244" y="2641675"/>
            <a:ext cx="406213" cy="354106"/>
          </a:xfrm>
          <a:custGeom>
            <a:avLst/>
            <a:gdLst/>
            <a:ahLst/>
            <a:cxnLst/>
            <a:rect l="l" t="t" r="r" b="b"/>
            <a:pathLst>
              <a:path w="460375" h="401320">
                <a:moveTo>
                  <a:pt x="459882" y="400812"/>
                </a:moveTo>
                <a:lnTo>
                  <a:pt x="229941" y="0"/>
                </a:lnTo>
                <a:lnTo>
                  <a:pt x="0" y="400812"/>
                </a:lnTo>
                <a:lnTo>
                  <a:pt x="32768" y="400812"/>
                </a:lnTo>
                <a:lnTo>
                  <a:pt x="217749" y="78324"/>
                </a:lnTo>
                <a:lnTo>
                  <a:pt x="217749" y="35813"/>
                </a:lnTo>
                <a:lnTo>
                  <a:pt x="242133" y="35813"/>
                </a:lnTo>
                <a:lnTo>
                  <a:pt x="242133" y="78324"/>
                </a:lnTo>
                <a:lnTo>
                  <a:pt x="427113" y="400812"/>
                </a:lnTo>
                <a:lnTo>
                  <a:pt x="459882" y="400812"/>
                </a:lnTo>
                <a:close/>
              </a:path>
              <a:path w="460375" h="401320">
                <a:moveTo>
                  <a:pt x="242133" y="35813"/>
                </a:moveTo>
                <a:lnTo>
                  <a:pt x="217749" y="35813"/>
                </a:lnTo>
                <a:lnTo>
                  <a:pt x="229941" y="57069"/>
                </a:lnTo>
                <a:lnTo>
                  <a:pt x="242133" y="35813"/>
                </a:lnTo>
                <a:close/>
              </a:path>
              <a:path w="460375" h="401320">
                <a:moveTo>
                  <a:pt x="229941" y="57069"/>
                </a:moveTo>
                <a:lnTo>
                  <a:pt x="217749" y="35813"/>
                </a:lnTo>
                <a:lnTo>
                  <a:pt x="217749" y="78324"/>
                </a:lnTo>
                <a:lnTo>
                  <a:pt x="229941" y="57069"/>
                </a:lnTo>
                <a:close/>
              </a:path>
              <a:path w="460375" h="401320">
                <a:moveTo>
                  <a:pt x="242133" y="78324"/>
                </a:moveTo>
                <a:lnTo>
                  <a:pt x="242133" y="35813"/>
                </a:lnTo>
                <a:lnTo>
                  <a:pt x="229941" y="57069"/>
                </a:lnTo>
                <a:lnTo>
                  <a:pt x="242133" y="783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715461" y="2887084"/>
            <a:ext cx="0" cy="100853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ln w="2895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715461" y="2710926"/>
            <a:ext cx="0" cy="100853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ln w="2895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157580" y="2130685"/>
            <a:ext cx="6035712" cy="29852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102460" y="1723913"/>
            <a:ext cx="4145616" cy="6518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36230" marR="4483" indent="-525584" fontAlgn="auto">
              <a:spcBef>
                <a:spcPts val="0"/>
              </a:spcBef>
              <a:spcAft>
                <a:spcPts val="0"/>
              </a:spcAft>
            </a:pPr>
            <a:r>
              <a:rPr sz="2118" spc="-49" dirty="0">
                <a:solidFill>
                  <a:prstClr val="black"/>
                </a:solidFill>
                <a:latin typeface="Cambria"/>
                <a:cs typeface="Cambria"/>
              </a:rPr>
              <a:t>“the </a:t>
            </a:r>
            <a:r>
              <a:rPr sz="2118" spc="-124" dirty="0">
                <a:solidFill>
                  <a:prstClr val="black"/>
                </a:solidFill>
                <a:latin typeface="Cambria"/>
                <a:cs typeface="Cambria"/>
              </a:rPr>
              <a:t>more </a:t>
            </a:r>
            <a:r>
              <a:rPr sz="2118" spc="-115" dirty="0">
                <a:solidFill>
                  <a:prstClr val="black"/>
                </a:solidFill>
                <a:latin typeface="Cambria"/>
                <a:cs typeface="Cambria"/>
              </a:rPr>
              <a:t>obtuse </a:t>
            </a:r>
            <a:r>
              <a:rPr sz="2118" spc="-128" dirty="0">
                <a:solidFill>
                  <a:prstClr val="black"/>
                </a:solidFill>
                <a:latin typeface="Cambria"/>
                <a:cs typeface="Cambria"/>
              </a:rPr>
              <a:t>angle </a:t>
            </a:r>
            <a:r>
              <a:rPr sz="2118" spc="-124" dirty="0">
                <a:solidFill>
                  <a:prstClr val="black"/>
                </a:solidFill>
                <a:latin typeface="Cambria"/>
                <a:cs typeface="Cambria"/>
              </a:rPr>
              <a:t>is </a:t>
            </a:r>
            <a:r>
              <a:rPr sz="2118" spc="-119" dirty="0">
                <a:solidFill>
                  <a:prstClr val="black"/>
                </a:solidFill>
                <a:latin typeface="Cambria"/>
                <a:cs typeface="Cambria"/>
              </a:rPr>
              <a:t>stronger than  </a:t>
            </a:r>
            <a:r>
              <a:rPr sz="2118" spc="-115" dirty="0">
                <a:solidFill>
                  <a:prstClr val="black"/>
                </a:solidFill>
                <a:latin typeface="Cambria"/>
                <a:cs typeface="Cambria"/>
              </a:rPr>
              <a:t>the </a:t>
            </a:r>
            <a:r>
              <a:rPr sz="2118" spc="-119" dirty="0">
                <a:solidFill>
                  <a:prstClr val="black"/>
                </a:solidFill>
                <a:latin typeface="Cambria"/>
                <a:cs typeface="Cambria"/>
              </a:rPr>
              <a:t>right  </a:t>
            </a:r>
            <a:r>
              <a:rPr sz="2118" spc="-128" dirty="0">
                <a:solidFill>
                  <a:prstClr val="black"/>
                </a:solidFill>
                <a:latin typeface="Cambria"/>
                <a:cs typeface="Cambria"/>
              </a:rPr>
              <a:t>angle  </a:t>
            </a:r>
            <a:r>
              <a:rPr sz="2118" spc="-4" dirty="0">
                <a:solidFill>
                  <a:prstClr val="black"/>
                </a:solidFill>
                <a:latin typeface="Cambria"/>
                <a:cs typeface="Cambria"/>
              </a:rPr>
              <a:t>of  </a:t>
            </a:r>
            <a:r>
              <a:rPr sz="2118" spc="-115" dirty="0">
                <a:solidFill>
                  <a:prstClr val="black"/>
                </a:solidFill>
                <a:latin typeface="Cambria"/>
                <a:cs typeface="Cambria"/>
              </a:rPr>
              <a:t>the</a:t>
            </a:r>
            <a:r>
              <a:rPr sz="2118" spc="-234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118" spc="-106" dirty="0">
                <a:solidFill>
                  <a:prstClr val="black"/>
                </a:solidFill>
                <a:latin typeface="Cambria"/>
                <a:cs typeface="Cambria"/>
              </a:rPr>
              <a:t>square”</a:t>
            </a:r>
            <a:endParaRPr sz="2118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136277" y="2131358"/>
            <a:ext cx="1159808" cy="2991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37883" y="2994659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826566" y="2995333"/>
            <a:ext cx="3135406" cy="863973"/>
          </a:xfrm>
          <a:custGeom>
            <a:avLst/>
            <a:gdLst/>
            <a:ahLst/>
            <a:cxnLst/>
            <a:rect l="l" t="t" r="r" b="b"/>
            <a:pathLst>
              <a:path w="3553460" h="979170">
                <a:moveTo>
                  <a:pt x="3553412" y="979170"/>
                </a:moveTo>
                <a:lnTo>
                  <a:pt x="3540767" y="931161"/>
                </a:lnTo>
                <a:lnTo>
                  <a:pt x="3527826" y="887236"/>
                </a:lnTo>
                <a:lnTo>
                  <a:pt x="3513749" y="843784"/>
                </a:lnTo>
                <a:lnTo>
                  <a:pt x="3498551" y="800821"/>
                </a:lnTo>
                <a:lnTo>
                  <a:pt x="3482249" y="758364"/>
                </a:lnTo>
                <a:lnTo>
                  <a:pt x="3464860" y="716429"/>
                </a:lnTo>
                <a:lnTo>
                  <a:pt x="3446400" y="675031"/>
                </a:lnTo>
                <a:lnTo>
                  <a:pt x="3426887" y="634186"/>
                </a:lnTo>
                <a:lnTo>
                  <a:pt x="3406335" y="593912"/>
                </a:lnTo>
                <a:lnTo>
                  <a:pt x="3384763" y="554222"/>
                </a:lnTo>
                <a:lnTo>
                  <a:pt x="3362187" y="515135"/>
                </a:lnTo>
                <a:lnTo>
                  <a:pt x="3338623" y="476665"/>
                </a:lnTo>
                <a:lnTo>
                  <a:pt x="3314088" y="438829"/>
                </a:lnTo>
                <a:lnTo>
                  <a:pt x="3288598" y="401642"/>
                </a:lnTo>
                <a:lnTo>
                  <a:pt x="3262170" y="365121"/>
                </a:lnTo>
                <a:lnTo>
                  <a:pt x="3234822" y="329281"/>
                </a:lnTo>
                <a:lnTo>
                  <a:pt x="3206568" y="294140"/>
                </a:lnTo>
                <a:lnTo>
                  <a:pt x="3177427" y="259712"/>
                </a:lnTo>
                <a:lnTo>
                  <a:pt x="3147413" y="226013"/>
                </a:lnTo>
                <a:lnTo>
                  <a:pt x="3116545" y="193061"/>
                </a:lnTo>
                <a:lnTo>
                  <a:pt x="3084839" y="160870"/>
                </a:lnTo>
                <a:lnTo>
                  <a:pt x="3052311" y="129457"/>
                </a:lnTo>
                <a:lnTo>
                  <a:pt x="3018978" y="98838"/>
                </a:lnTo>
                <a:lnTo>
                  <a:pt x="2984857" y="69028"/>
                </a:lnTo>
                <a:lnTo>
                  <a:pt x="2949963" y="40044"/>
                </a:lnTo>
                <a:lnTo>
                  <a:pt x="2914314" y="11902"/>
                </a:lnTo>
                <a:lnTo>
                  <a:pt x="2898440" y="0"/>
                </a:lnTo>
                <a:lnTo>
                  <a:pt x="654972" y="0"/>
                </a:lnTo>
                <a:lnTo>
                  <a:pt x="603449" y="40044"/>
                </a:lnTo>
                <a:lnTo>
                  <a:pt x="568555" y="69028"/>
                </a:lnTo>
                <a:lnTo>
                  <a:pt x="534434" y="98838"/>
                </a:lnTo>
                <a:lnTo>
                  <a:pt x="501101" y="129457"/>
                </a:lnTo>
                <a:lnTo>
                  <a:pt x="468573" y="160870"/>
                </a:lnTo>
                <a:lnTo>
                  <a:pt x="436866" y="193061"/>
                </a:lnTo>
                <a:lnTo>
                  <a:pt x="405998" y="226013"/>
                </a:lnTo>
                <a:lnTo>
                  <a:pt x="375985" y="259712"/>
                </a:lnTo>
                <a:lnTo>
                  <a:pt x="346844" y="294140"/>
                </a:lnTo>
                <a:lnTo>
                  <a:pt x="318590" y="329281"/>
                </a:lnTo>
                <a:lnTo>
                  <a:pt x="291241" y="365121"/>
                </a:lnTo>
                <a:lnTo>
                  <a:pt x="264814" y="401642"/>
                </a:lnTo>
                <a:lnTo>
                  <a:pt x="239324" y="438829"/>
                </a:lnTo>
                <a:lnTo>
                  <a:pt x="214789" y="476665"/>
                </a:lnTo>
                <a:lnTo>
                  <a:pt x="191225" y="515135"/>
                </a:lnTo>
                <a:lnTo>
                  <a:pt x="168649" y="554222"/>
                </a:lnTo>
                <a:lnTo>
                  <a:pt x="147076" y="593912"/>
                </a:lnTo>
                <a:lnTo>
                  <a:pt x="126525" y="634186"/>
                </a:lnTo>
                <a:lnTo>
                  <a:pt x="107011" y="675031"/>
                </a:lnTo>
                <a:lnTo>
                  <a:pt x="88552" y="716429"/>
                </a:lnTo>
                <a:lnTo>
                  <a:pt x="71163" y="758364"/>
                </a:lnTo>
                <a:lnTo>
                  <a:pt x="54861" y="800821"/>
                </a:lnTo>
                <a:lnTo>
                  <a:pt x="39663" y="843784"/>
                </a:lnTo>
                <a:lnTo>
                  <a:pt x="25585" y="887236"/>
                </a:lnTo>
                <a:lnTo>
                  <a:pt x="12645" y="931161"/>
                </a:lnTo>
                <a:lnTo>
                  <a:pt x="858" y="975544"/>
                </a:lnTo>
                <a:lnTo>
                  <a:pt x="0" y="979170"/>
                </a:lnTo>
                <a:lnTo>
                  <a:pt x="3553412" y="9791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813708" y="2995333"/>
            <a:ext cx="3161179" cy="863973"/>
          </a:xfrm>
          <a:custGeom>
            <a:avLst/>
            <a:gdLst/>
            <a:ahLst/>
            <a:cxnLst/>
            <a:rect l="l" t="t" r="r" b="b"/>
            <a:pathLst>
              <a:path w="3582670" h="979170">
                <a:moveTo>
                  <a:pt x="693403" y="0"/>
                </a:moveTo>
                <a:lnTo>
                  <a:pt x="645925" y="0"/>
                </a:lnTo>
                <a:lnTo>
                  <a:pt x="619717" y="20348"/>
                </a:lnTo>
                <a:lnTo>
                  <a:pt x="584247" y="49330"/>
                </a:lnTo>
                <a:lnTo>
                  <a:pt x="549527" y="79172"/>
                </a:lnTo>
                <a:lnTo>
                  <a:pt x="515577" y="109860"/>
                </a:lnTo>
                <a:lnTo>
                  <a:pt x="482417" y="141380"/>
                </a:lnTo>
                <a:lnTo>
                  <a:pt x="450064" y="173718"/>
                </a:lnTo>
                <a:lnTo>
                  <a:pt x="418539" y="206859"/>
                </a:lnTo>
                <a:lnTo>
                  <a:pt x="387860" y="240791"/>
                </a:lnTo>
                <a:lnTo>
                  <a:pt x="358046" y="275499"/>
                </a:lnTo>
                <a:lnTo>
                  <a:pt x="329116" y="310968"/>
                </a:lnTo>
                <a:lnTo>
                  <a:pt x="301089" y="347186"/>
                </a:lnTo>
                <a:lnTo>
                  <a:pt x="273985" y="384137"/>
                </a:lnTo>
                <a:lnTo>
                  <a:pt x="247822" y="421809"/>
                </a:lnTo>
                <a:lnTo>
                  <a:pt x="222619" y="460186"/>
                </a:lnTo>
                <a:lnTo>
                  <a:pt x="198396" y="499256"/>
                </a:lnTo>
                <a:lnTo>
                  <a:pt x="175171" y="539004"/>
                </a:lnTo>
                <a:lnTo>
                  <a:pt x="152963" y="579416"/>
                </a:lnTo>
                <a:lnTo>
                  <a:pt x="131791" y="620478"/>
                </a:lnTo>
                <a:lnTo>
                  <a:pt x="111675" y="662176"/>
                </a:lnTo>
                <a:lnTo>
                  <a:pt x="92634" y="704496"/>
                </a:lnTo>
                <a:lnTo>
                  <a:pt x="74685" y="747424"/>
                </a:lnTo>
                <a:lnTo>
                  <a:pt x="57849" y="790947"/>
                </a:lnTo>
                <a:lnTo>
                  <a:pt x="42145" y="835049"/>
                </a:lnTo>
                <a:lnTo>
                  <a:pt x="27591" y="879718"/>
                </a:lnTo>
                <a:lnTo>
                  <a:pt x="14206" y="924940"/>
                </a:lnTo>
                <a:lnTo>
                  <a:pt x="2011" y="970699"/>
                </a:lnTo>
                <a:lnTo>
                  <a:pt x="0" y="979170"/>
                </a:lnTo>
                <a:lnTo>
                  <a:pt x="29719" y="979170"/>
                </a:lnTo>
                <a:lnTo>
                  <a:pt x="31357" y="972345"/>
                </a:lnTo>
                <a:lnTo>
                  <a:pt x="43710" y="926535"/>
                </a:lnTo>
                <a:lnTo>
                  <a:pt x="57276" y="881281"/>
                </a:lnTo>
                <a:lnTo>
                  <a:pt x="72034" y="836597"/>
                </a:lnTo>
                <a:lnTo>
                  <a:pt x="87964" y="792497"/>
                </a:lnTo>
                <a:lnTo>
                  <a:pt x="105047" y="748996"/>
                </a:lnTo>
                <a:lnTo>
                  <a:pt x="123263" y="706107"/>
                </a:lnTo>
                <a:lnTo>
                  <a:pt x="142591" y="663845"/>
                </a:lnTo>
                <a:lnTo>
                  <a:pt x="163011" y="622224"/>
                </a:lnTo>
                <a:lnTo>
                  <a:pt x="184504" y="581260"/>
                </a:lnTo>
                <a:lnTo>
                  <a:pt x="207050" y="540965"/>
                </a:lnTo>
                <a:lnTo>
                  <a:pt x="230628" y="501355"/>
                </a:lnTo>
                <a:lnTo>
                  <a:pt x="255219" y="462443"/>
                </a:lnTo>
                <a:lnTo>
                  <a:pt x="280803" y="424244"/>
                </a:lnTo>
                <a:lnTo>
                  <a:pt x="307359" y="386773"/>
                </a:lnTo>
                <a:lnTo>
                  <a:pt x="334868" y="350044"/>
                </a:lnTo>
                <a:lnTo>
                  <a:pt x="363310" y="314070"/>
                </a:lnTo>
                <a:lnTo>
                  <a:pt x="392665" y="278867"/>
                </a:lnTo>
                <a:lnTo>
                  <a:pt x="422912" y="244448"/>
                </a:lnTo>
                <a:lnTo>
                  <a:pt x="454033" y="210829"/>
                </a:lnTo>
                <a:lnTo>
                  <a:pt x="486006" y="178023"/>
                </a:lnTo>
                <a:lnTo>
                  <a:pt x="518813" y="146044"/>
                </a:lnTo>
                <a:lnTo>
                  <a:pt x="552432" y="114908"/>
                </a:lnTo>
                <a:lnTo>
                  <a:pt x="586844" y="84627"/>
                </a:lnTo>
                <a:lnTo>
                  <a:pt x="622030" y="55218"/>
                </a:lnTo>
                <a:lnTo>
                  <a:pt x="657968" y="26693"/>
                </a:lnTo>
                <a:lnTo>
                  <a:pt x="693403" y="0"/>
                </a:lnTo>
                <a:close/>
              </a:path>
              <a:path w="3582670" h="979170">
                <a:moveTo>
                  <a:pt x="3582521" y="979170"/>
                </a:moveTo>
                <a:lnTo>
                  <a:pt x="3568318" y="925007"/>
                </a:lnTo>
                <a:lnTo>
                  <a:pt x="3554923" y="879788"/>
                </a:lnTo>
                <a:lnTo>
                  <a:pt x="3540357" y="835119"/>
                </a:lnTo>
                <a:lnTo>
                  <a:pt x="3524639" y="791015"/>
                </a:lnTo>
                <a:lnTo>
                  <a:pt x="3507789" y="747489"/>
                </a:lnTo>
                <a:lnTo>
                  <a:pt x="3489825" y="704556"/>
                </a:lnTo>
                <a:lnTo>
                  <a:pt x="3470767" y="662231"/>
                </a:lnTo>
                <a:lnTo>
                  <a:pt x="3450633" y="620526"/>
                </a:lnTo>
                <a:lnTo>
                  <a:pt x="3429443" y="579456"/>
                </a:lnTo>
                <a:lnTo>
                  <a:pt x="3407216" y="539035"/>
                </a:lnTo>
                <a:lnTo>
                  <a:pt x="3383971" y="499278"/>
                </a:lnTo>
                <a:lnTo>
                  <a:pt x="3359727" y="460198"/>
                </a:lnTo>
                <a:lnTo>
                  <a:pt x="3334503" y="421809"/>
                </a:lnTo>
                <a:lnTo>
                  <a:pt x="3308319" y="384125"/>
                </a:lnTo>
                <a:lnTo>
                  <a:pt x="3281192" y="347161"/>
                </a:lnTo>
                <a:lnTo>
                  <a:pt x="3253143" y="310931"/>
                </a:lnTo>
                <a:lnTo>
                  <a:pt x="3224191" y="275448"/>
                </a:lnTo>
                <a:lnTo>
                  <a:pt x="3194354" y="240727"/>
                </a:lnTo>
                <a:lnTo>
                  <a:pt x="3163652" y="206782"/>
                </a:lnTo>
                <a:lnTo>
                  <a:pt x="3132103" y="173627"/>
                </a:lnTo>
                <a:lnTo>
                  <a:pt x="3099728" y="141276"/>
                </a:lnTo>
                <a:lnTo>
                  <a:pt x="3066544" y="109743"/>
                </a:lnTo>
                <a:lnTo>
                  <a:pt x="3032571" y="79042"/>
                </a:lnTo>
                <a:lnTo>
                  <a:pt x="2997828" y="49187"/>
                </a:lnTo>
                <a:lnTo>
                  <a:pt x="2962335" y="20193"/>
                </a:lnTo>
                <a:lnTo>
                  <a:pt x="2936322" y="0"/>
                </a:lnTo>
                <a:lnTo>
                  <a:pt x="2889196" y="0"/>
                </a:lnTo>
                <a:lnTo>
                  <a:pt x="2924893" y="26916"/>
                </a:lnTo>
                <a:lnTo>
                  <a:pt x="2960837" y="55472"/>
                </a:lnTo>
                <a:lnTo>
                  <a:pt x="2996021" y="84909"/>
                </a:lnTo>
                <a:lnTo>
                  <a:pt x="3030426" y="115212"/>
                </a:lnTo>
                <a:lnTo>
                  <a:pt x="3064033" y="146365"/>
                </a:lnTo>
                <a:lnTo>
                  <a:pt x="3096822" y="178355"/>
                </a:lnTo>
                <a:lnTo>
                  <a:pt x="3128773" y="211164"/>
                </a:lnTo>
                <a:lnTo>
                  <a:pt x="3159867" y="244780"/>
                </a:lnTo>
                <a:lnTo>
                  <a:pt x="3190085" y="279186"/>
                </a:lnTo>
                <a:lnTo>
                  <a:pt x="3219407" y="314368"/>
                </a:lnTo>
                <a:lnTo>
                  <a:pt x="3247814" y="350310"/>
                </a:lnTo>
                <a:lnTo>
                  <a:pt x="3275287" y="386998"/>
                </a:lnTo>
                <a:lnTo>
                  <a:pt x="3301804" y="424416"/>
                </a:lnTo>
                <a:lnTo>
                  <a:pt x="3327349" y="462549"/>
                </a:lnTo>
                <a:lnTo>
                  <a:pt x="3351900" y="501383"/>
                </a:lnTo>
                <a:lnTo>
                  <a:pt x="3375438" y="540903"/>
                </a:lnTo>
                <a:lnTo>
                  <a:pt x="3397944" y="581092"/>
                </a:lnTo>
                <a:lnTo>
                  <a:pt x="3419399" y="621937"/>
                </a:lnTo>
                <a:lnTo>
                  <a:pt x="3439783" y="663422"/>
                </a:lnTo>
                <a:lnTo>
                  <a:pt x="3459076" y="705533"/>
                </a:lnTo>
                <a:lnTo>
                  <a:pt x="3477259" y="748253"/>
                </a:lnTo>
                <a:lnTo>
                  <a:pt x="3494313" y="791569"/>
                </a:lnTo>
                <a:lnTo>
                  <a:pt x="3510217" y="835465"/>
                </a:lnTo>
                <a:lnTo>
                  <a:pt x="3524954" y="879925"/>
                </a:lnTo>
                <a:lnTo>
                  <a:pt x="3538502" y="924936"/>
                </a:lnTo>
                <a:lnTo>
                  <a:pt x="3550843" y="970482"/>
                </a:lnTo>
                <a:lnTo>
                  <a:pt x="3552939" y="979170"/>
                </a:lnTo>
                <a:lnTo>
                  <a:pt x="3582521" y="9791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270747" y="3104253"/>
            <a:ext cx="2247340" cy="755276"/>
          </a:xfrm>
          <a:custGeom>
            <a:avLst/>
            <a:gdLst/>
            <a:ahLst/>
            <a:cxnLst/>
            <a:rect l="l" t="t" r="r" b="b"/>
            <a:pathLst>
              <a:path w="2546985" h="855979">
                <a:moveTo>
                  <a:pt x="0" y="0"/>
                </a:moveTo>
                <a:lnTo>
                  <a:pt x="0" y="855726"/>
                </a:lnTo>
                <a:lnTo>
                  <a:pt x="2546604" y="855726"/>
                </a:lnTo>
                <a:lnTo>
                  <a:pt x="2546604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257973" y="3091479"/>
            <a:ext cx="2271993" cy="768163"/>
          </a:xfrm>
          <a:custGeom>
            <a:avLst/>
            <a:gdLst/>
            <a:ahLst/>
            <a:cxnLst/>
            <a:rect l="l" t="t" r="r" b="b"/>
            <a:pathLst>
              <a:path w="2574925" h="870585">
                <a:moveTo>
                  <a:pt x="2574797" y="870203"/>
                </a:moveTo>
                <a:lnTo>
                  <a:pt x="2574797" y="0"/>
                </a:lnTo>
                <a:lnTo>
                  <a:pt x="0" y="0"/>
                </a:lnTo>
                <a:lnTo>
                  <a:pt x="0" y="870203"/>
                </a:lnTo>
                <a:lnTo>
                  <a:pt x="14478" y="870203"/>
                </a:lnTo>
                <a:lnTo>
                  <a:pt x="14478" y="28956"/>
                </a:lnTo>
                <a:lnTo>
                  <a:pt x="28956" y="14477"/>
                </a:lnTo>
                <a:lnTo>
                  <a:pt x="28955" y="28956"/>
                </a:lnTo>
                <a:lnTo>
                  <a:pt x="2546603" y="28956"/>
                </a:lnTo>
                <a:lnTo>
                  <a:pt x="2546603" y="14477"/>
                </a:lnTo>
                <a:lnTo>
                  <a:pt x="2561082" y="28956"/>
                </a:lnTo>
                <a:lnTo>
                  <a:pt x="2561082" y="870203"/>
                </a:lnTo>
                <a:lnTo>
                  <a:pt x="2574797" y="870203"/>
                </a:lnTo>
                <a:close/>
              </a:path>
              <a:path w="2574925" h="870585">
                <a:moveTo>
                  <a:pt x="28955" y="28956"/>
                </a:moveTo>
                <a:lnTo>
                  <a:pt x="28956" y="14477"/>
                </a:lnTo>
                <a:lnTo>
                  <a:pt x="14478" y="28956"/>
                </a:lnTo>
                <a:lnTo>
                  <a:pt x="28955" y="28956"/>
                </a:lnTo>
                <a:close/>
              </a:path>
              <a:path w="2574925" h="870585">
                <a:moveTo>
                  <a:pt x="28955" y="870203"/>
                </a:moveTo>
                <a:lnTo>
                  <a:pt x="28955" y="28956"/>
                </a:lnTo>
                <a:lnTo>
                  <a:pt x="14478" y="28956"/>
                </a:lnTo>
                <a:lnTo>
                  <a:pt x="14478" y="870203"/>
                </a:lnTo>
                <a:lnTo>
                  <a:pt x="28955" y="870203"/>
                </a:lnTo>
                <a:close/>
              </a:path>
              <a:path w="2574925" h="870585">
                <a:moveTo>
                  <a:pt x="2561082" y="28956"/>
                </a:moveTo>
                <a:lnTo>
                  <a:pt x="2546603" y="14477"/>
                </a:lnTo>
                <a:lnTo>
                  <a:pt x="2546603" y="28956"/>
                </a:lnTo>
                <a:lnTo>
                  <a:pt x="2561082" y="28956"/>
                </a:lnTo>
                <a:close/>
              </a:path>
              <a:path w="2574925" h="870585">
                <a:moveTo>
                  <a:pt x="2561082" y="870203"/>
                </a:moveTo>
                <a:lnTo>
                  <a:pt x="2561082" y="28956"/>
                </a:lnTo>
                <a:lnTo>
                  <a:pt x="2546603" y="28956"/>
                </a:lnTo>
                <a:lnTo>
                  <a:pt x="2546603" y="870203"/>
                </a:lnTo>
                <a:lnTo>
                  <a:pt x="2561082" y="8702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2741697" y="3095512"/>
            <a:ext cx="784972" cy="764241"/>
          </a:xfrm>
          <a:custGeom>
            <a:avLst/>
            <a:gdLst/>
            <a:ahLst/>
            <a:cxnLst/>
            <a:rect l="l" t="t" r="r" b="b"/>
            <a:pathLst>
              <a:path w="889635" h="866139">
                <a:moveTo>
                  <a:pt x="889433" y="19812"/>
                </a:moveTo>
                <a:lnTo>
                  <a:pt x="868859" y="0"/>
                </a:lnTo>
                <a:lnTo>
                  <a:pt x="788087" y="80772"/>
                </a:lnTo>
                <a:lnTo>
                  <a:pt x="808661" y="100584"/>
                </a:lnTo>
                <a:lnTo>
                  <a:pt x="889433" y="19812"/>
                </a:lnTo>
                <a:close/>
              </a:path>
              <a:path w="889635" h="866139">
                <a:moveTo>
                  <a:pt x="747701" y="161544"/>
                </a:moveTo>
                <a:lnTo>
                  <a:pt x="727889" y="140970"/>
                </a:lnTo>
                <a:lnTo>
                  <a:pt x="646355" y="221742"/>
                </a:lnTo>
                <a:lnTo>
                  <a:pt x="666929" y="242316"/>
                </a:lnTo>
                <a:lnTo>
                  <a:pt x="747701" y="161544"/>
                </a:lnTo>
                <a:close/>
              </a:path>
              <a:path w="889635" h="866139">
                <a:moveTo>
                  <a:pt x="605969" y="302514"/>
                </a:moveTo>
                <a:lnTo>
                  <a:pt x="586157" y="281940"/>
                </a:lnTo>
                <a:lnTo>
                  <a:pt x="504623" y="362712"/>
                </a:lnTo>
                <a:lnTo>
                  <a:pt x="525197" y="383286"/>
                </a:lnTo>
                <a:lnTo>
                  <a:pt x="605969" y="302514"/>
                </a:lnTo>
                <a:close/>
              </a:path>
              <a:path w="889635" h="866139">
                <a:moveTo>
                  <a:pt x="464237" y="443484"/>
                </a:moveTo>
                <a:lnTo>
                  <a:pt x="444425" y="423672"/>
                </a:lnTo>
                <a:lnTo>
                  <a:pt x="362891" y="504444"/>
                </a:lnTo>
                <a:lnTo>
                  <a:pt x="383465" y="524256"/>
                </a:lnTo>
                <a:lnTo>
                  <a:pt x="464237" y="443484"/>
                </a:lnTo>
                <a:close/>
              </a:path>
              <a:path w="889635" h="866139">
                <a:moveTo>
                  <a:pt x="322505" y="584454"/>
                </a:moveTo>
                <a:lnTo>
                  <a:pt x="302693" y="564642"/>
                </a:lnTo>
                <a:lnTo>
                  <a:pt x="221159" y="645414"/>
                </a:lnTo>
                <a:lnTo>
                  <a:pt x="241733" y="665226"/>
                </a:lnTo>
                <a:lnTo>
                  <a:pt x="322505" y="584454"/>
                </a:lnTo>
                <a:close/>
              </a:path>
              <a:path w="889635" h="866139">
                <a:moveTo>
                  <a:pt x="180773" y="726186"/>
                </a:moveTo>
                <a:lnTo>
                  <a:pt x="160961" y="705612"/>
                </a:lnTo>
                <a:lnTo>
                  <a:pt x="79427" y="786384"/>
                </a:lnTo>
                <a:lnTo>
                  <a:pt x="100001" y="806958"/>
                </a:lnTo>
                <a:lnTo>
                  <a:pt x="180773" y="726186"/>
                </a:lnTo>
                <a:close/>
              </a:path>
              <a:path w="889635" h="866139">
                <a:moveTo>
                  <a:pt x="37574" y="865632"/>
                </a:moveTo>
                <a:lnTo>
                  <a:pt x="19229" y="846582"/>
                </a:lnTo>
                <a:lnTo>
                  <a:pt x="0" y="865632"/>
                </a:lnTo>
                <a:lnTo>
                  <a:pt x="37574" y="8656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262007" y="3095512"/>
            <a:ext cx="784972" cy="764241"/>
          </a:xfrm>
          <a:custGeom>
            <a:avLst/>
            <a:gdLst/>
            <a:ahLst/>
            <a:cxnLst/>
            <a:rect l="l" t="t" r="r" b="b"/>
            <a:pathLst>
              <a:path w="889635" h="866139">
                <a:moveTo>
                  <a:pt x="101346" y="80772"/>
                </a:moveTo>
                <a:lnTo>
                  <a:pt x="19812" y="0"/>
                </a:lnTo>
                <a:lnTo>
                  <a:pt x="0" y="19812"/>
                </a:lnTo>
                <a:lnTo>
                  <a:pt x="80772" y="100584"/>
                </a:lnTo>
                <a:lnTo>
                  <a:pt x="101346" y="80772"/>
                </a:lnTo>
                <a:close/>
              </a:path>
              <a:path w="889635" h="866139">
                <a:moveTo>
                  <a:pt x="243078" y="221742"/>
                </a:moveTo>
                <a:lnTo>
                  <a:pt x="161544" y="140970"/>
                </a:lnTo>
                <a:lnTo>
                  <a:pt x="141732" y="161544"/>
                </a:lnTo>
                <a:lnTo>
                  <a:pt x="222504" y="242315"/>
                </a:lnTo>
                <a:lnTo>
                  <a:pt x="243078" y="221742"/>
                </a:lnTo>
                <a:close/>
              </a:path>
              <a:path w="889635" h="866139">
                <a:moveTo>
                  <a:pt x="384048" y="362712"/>
                </a:moveTo>
                <a:lnTo>
                  <a:pt x="303276" y="281940"/>
                </a:lnTo>
                <a:lnTo>
                  <a:pt x="283464" y="302514"/>
                </a:lnTo>
                <a:lnTo>
                  <a:pt x="364236" y="383286"/>
                </a:lnTo>
                <a:lnTo>
                  <a:pt x="384048" y="362712"/>
                </a:lnTo>
                <a:close/>
              </a:path>
              <a:path w="889635" h="866139">
                <a:moveTo>
                  <a:pt x="525780" y="504444"/>
                </a:moveTo>
                <a:lnTo>
                  <a:pt x="445008" y="423672"/>
                </a:lnTo>
                <a:lnTo>
                  <a:pt x="425196" y="443484"/>
                </a:lnTo>
                <a:lnTo>
                  <a:pt x="505968" y="524256"/>
                </a:lnTo>
                <a:lnTo>
                  <a:pt x="525780" y="504444"/>
                </a:lnTo>
                <a:close/>
              </a:path>
              <a:path w="889635" h="866139">
                <a:moveTo>
                  <a:pt x="667512" y="645414"/>
                </a:moveTo>
                <a:lnTo>
                  <a:pt x="586740" y="564642"/>
                </a:lnTo>
                <a:lnTo>
                  <a:pt x="566928" y="584454"/>
                </a:lnTo>
                <a:lnTo>
                  <a:pt x="647700" y="665226"/>
                </a:lnTo>
                <a:lnTo>
                  <a:pt x="667512" y="645414"/>
                </a:lnTo>
                <a:close/>
              </a:path>
              <a:path w="889635" h="866139">
                <a:moveTo>
                  <a:pt x="809244" y="786383"/>
                </a:moveTo>
                <a:lnTo>
                  <a:pt x="728472" y="705612"/>
                </a:lnTo>
                <a:lnTo>
                  <a:pt x="708660" y="726186"/>
                </a:lnTo>
                <a:lnTo>
                  <a:pt x="789432" y="806957"/>
                </a:lnTo>
                <a:lnTo>
                  <a:pt x="809244" y="786383"/>
                </a:lnTo>
                <a:close/>
              </a:path>
              <a:path w="889635" h="866139">
                <a:moveTo>
                  <a:pt x="889254" y="865632"/>
                </a:moveTo>
                <a:lnTo>
                  <a:pt x="870204" y="846582"/>
                </a:lnTo>
                <a:lnTo>
                  <a:pt x="851859" y="865632"/>
                </a:lnTo>
                <a:lnTo>
                  <a:pt x="889254" y="8656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5149085" y="2995333"/>
            <a:ext cx="3134285" cy="863973"/>
          </a:xfrm>
          <a:custGeom>
            <a:avLst/>
            <a:gdLst/>
            <a:ahLst/>
            <a:cxnLst/>
            <a:rect l="l" t="t" r="r" b="b"/>
            <a:pathLst>
              <a:path w="3552190" h="979170">
                <a:moveTo>
                  <a:pt x="3551977" y="979170"/>
                </a:moveTo>
                <a:lnTo>
                  <a:pt x="3539342" y="931161"/>
                </a:lnTo>
                <a:lnTo>
                  <a:pt x="3526412" y="887236"/>
                </a:lnTo>
                <a:lnTo>
                  <a:pt x="3512346" y="843784"/>
                </a:lnTo>
                <a:lnTo>
                  <a:pt x="3497160" y="800821"/>
                </a:lnTo>
                <a:lnTo>
                  <a:pt x="3480871" y="758364"/>
                </a:lnTo>
                <a:lnTo>
                  <a:pt x="3463496" y="716429"/>
                </a:lnTo>
                <a:lnTo>
                  <a:pt x="3445050" y="675031"/>
                </a:lnTo>
                <a:lnTo>
                  <a:pt x="3425551" y="634186"/>
                </a:lnTo>
                <a:lnTo>
                  <a:pt x="3405015" y="593912"/>
                </a:lnTo>
                <a:lnTo>
                  <a:pt x="3383459" y="554222"/>
                </a:lnTo>
                <a:lnTo>
                  <a:pt x="3360899" y="515135"/>
                </a:lnTo>
                <a:lnTo>
                  <a:pt x="3337352" y="476665"/>
                </a:lnTo>
                <a:lnTo>
                  <a:pt x="3312834" y="438829"/>
                </a:lnTo>
                <a:lnTo>
                  <a:pt x="3287361" y="401642"/>
                </a:lnTo>
                <a:lnTo>
                  <a:pt x="3260952" y="365121"/>
                </a:lnTo>
                <a:lnTo>
                  <a:pt x="3233621" y="329281"/>
                </a:lnTo>
                <a:lnTo>
                  <a:pt x="3205386" y="294140"/>
                </a:lnTo>
                <a:lnTo>
                  <a:pt x="3176262" y="259712"/>
                </a:lnTo>
                <a:lnTo>
                  <a:pt x="3146268" y="226013"/>
                </a:lnTo>
                <a:lnTo>
                  <a:pt x="3115419" y="193061"/>
                </a:lnTo>
                <a:lnTo>
                  <a:pt x="3083731" y="160870"/>
                </a:lnTo>
                <a:lnTo>
                  <a:pt x="3051222" y="129457"/>
                </a:lnTo>
                <a:lnTo>
                  <a:pt x="3017907" y="98838"/>
                </a:lnTo>
                <a:lnTo>
                  <a:pt x="2983804" y="69028"/>
                </a:lnTo>
                <a:lnTo>
                  <a:pt x="2948930" y="40044"/>
                </a:lnTo>
                <a:lnTo>
                  <a:pt x="2913299" y="11902"/>
                </a:lnTo>
                <a:lnTo>
                  <a:pt x="2897433" y="0"/>
                </a:lnTo>
                <a:lnTo>
                  <a:pt x="654543" y="0"/>
                </a:lnTo>
                <a:lnTo>
                  <a:pt x="603047" y="40044"/>
                </a:lnTo>
                <a:lnTo>
                  <a:pt x="568172" y="69028"/>
                </a:lnTo>
                <a:lnTo>
                  <a:pt x="534069" y="98838"/>
                </a:lnTo>
                <a:lnTo>
                  <a:pt x="500754" y="129457"/>
                </a:lnTo>
                <a:lnTo>
                  <a:pt x="468245" y="160870"/>
                </a:lnTo>
                <a:lnTo>
                  <a:pt x="436558" y="193061"/>
                </a:lnTo>
                <a:lnTo>
                  <a:pt x="405708" y="226013"/>
                </a:lnTo>
                <a:lnTo>
                  <a:pt x="375714" y="259712"/>
                </a:lnTo>
                <a:lnTo>
                  <a:pt x="346591" y="294140"/>
                </a:lnTo>
                <a:lnTo>
                  <a:pt x="318355" y="329281"/>
                </a:lnTo>
                <a:lnTo>
                  <a:pt x="291025" y="365121"/>
                </a:lnTo>
                <a:lnTo>
                  <a:pt x="264615" y="401642"/>
                </a:lnTo>
                <a:lnTo>
                  <a:pt x="239143" y="438829"/>
                </a:lnTo>
                <a:lnTo>
                  <a:pt x="214624" y="476665"/>
                </a:lnTo>
                <a:lnTo>
                  <a:pt x="191077" y="515135"/>
                </a:lnTo>
                <a:lnTo>
                  <a:pt x="168517" y="554222"/>
                </a:lnTo>
                <a:lnTo>
                  <a:pt x="146961" y="593912"/>
                </a:lnTo>
                <a:lnTo>
                  <a:pt x="126425" y="634186"/>
                </a:lnTo>
                <a:lnTo>
                  <a:pt x="106926" y="675031"/>
                </a:lnTo>
                <a:lnTo>
                  <a:pt x="88480" y="716429"/>
                </a:lnTo>
                <a:lnTo>
                  <a:pt x="71105" y="758364"/>
                </a:lnTo>
                <a:lnTo>
                  <a:pt x="54816" y="800821"/>
                </a:lnTo>
                <a:lnTo>
                  <a:pt x="39630" y="843784"/>
                </a:lnTo>
                <a:lnTo>
                  <a:pt x="25564" y="887236"/>
                </a:lnTo>
                <a:lnTo>
                  <a:pt x="12634" y="931161"/>
                </a:lnTo>
                <a:lnTo>
                  <a:pt x="857" y="975544"/>
                </a:lnTo>
                <a:lnTo>
                  <a:pt x="0" y="979170"/>
                </a:lnTo>
                <a:lnTo>
                  <a:pt x="3551977" y="9791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136298" y="2995333"/>
            <a:ext cx="3160059" cy="863973"/>
          </a:xfrm>
          <a:custGeom>
            <a:avLst/>
            <a:gdLst/>
            <a:ahLst/>
            <a:cxnLst/>
            <a:rect l="l" t="t" r="r" b="b"/>
            <a:pathLst>
              <a:path w="3581400" h="979170">
                <a:moveTo>
                  <a:pt x="693076" y="0"/>
                </a:moveTo>
                <a:lnTo>
                  <a:pt x="645736" y="0"/>
                </a:lnTo>
                <a:lnTo>
                  <a:pt x="619286" y="20552"/>
                </a:lnTo>
                <a:lnTo>
                  <a:pt x="583838" y="49538"/>
                </a:lnTo>
                <a:lnTo>
                  <a:pt x="549141" y="79385"/>
                </a:lnTo>
                <a:lnTo>
                  <a:pt x="515213" y="110076"/>
                </a:lnTo>
                <a:lnTo>
                  <a:pt x="482075" y="141599"/>
                </a:lnTo>
                <a:lnTo>
                  <a:pt x="449744" y="173939"/>
                </a:lnTo>
                <a:lnTo>
                  <a:pt x="418240" y="207083"/>
                </a:lnTo>
                <a:lnTo>
                  <a:pt x="387583" y="241015"/>
                </a:lnTo>
                <a:lnTo>
                  <a:pt x="357789" y="275723"/>
                </a:lnTo>
                <a:lnTo>
                  <a:pt x="328880" y="311193"/>
                </a:lnTo>
                <a:lnTo>
                  <a:pt x="300873" y="347410"/>
                </a:lnTo>
                <a:lnTo>
                  <a:pt x="273788" y="384360"/>
                </a:lnTo>
                <a:lnTo>
                  <a:pt x="247644" y="422029"/>
                </a:lnTo>
                <a:lnTo>
                  <a:pt x="222459" y="460403"/>
                </a:lnTo>
                <a:lnTo>
                  <a:pt x="198253" y="499469"/>
                </a:lnTo>
                <a:lnTo>
                  <a:pt x="175044" y="539212"/>
                </a:lnTo>
                <a:lnTo>
                  <a:pt x="152851" y="579619"/>
                </a:lnTo>
                <a:lnTo>
                  <a:pt x="131694" y="620674"/>
                </a:lnTo>
                <a:lnTo>
                  <a:pt x="111591" y="662365"/>
                </a:lnTo>
                <a:lnTo>
                  <a:pt x="92562" y="704677"/>
                </a:lnTo>
                <a:lnTo>
                  <a:pt x="74624" y="747596"/>
                </a:lnTo>
                <a:lnTo>
                  <a:pt x="57798" y="791108"/>
                </a:lnTo>
                <a:lnTo>
                  <a:pt x="42102" y="835200"/>
                </a:lnTo>
                <a:lnTo>
                  <a:pt x="27555" y="879857"/>
                </a:lnTo>
                <a:lnTo>
                  <a:pt x="14176" y="925064"/>
                </a:lnTo>
                <a:lnTo>
                  <a:pt x="1985" y="970809"/>
                </a:lnTo>
                <a:lnTo>
                  <a:pt x="0" y="979170"/>
                </a:lnTo>
                <a:lnTo>
                  <a:pt x="29701" y="979170"/>
                </a:lnTo>
                <a:lnTo>
                  <a:pt x="31307" y="972477"/>
                </a:lnTo>
                <a:lnTo>
                  <a:pt x="43653" y="926683"/>
                </a:lnTo>
                <a:lnTo>
                  <a:pt x="57211" y="881442"/>
                </a:lnTo>
                <a:lnTo>
                  <a:pt x="71960" y="836770"/>
                </a:lnTo>
                <a:lnTo>
                  <a:pt x="87881" y="792679"/>
                </a:lnTo>
                <a:lnTo>
                  <a:pt x="104953" y="749185"/>
                </a:lnTo>
                <a:lnTo>
                  <a:pt x="123156" y="706303"/>
                </a:lnTo>
                <a:lnTo>
                  <a:pt x="142471" y="664046"/>
                </a:lnTo>
                <a:lnTo>
                  <a:pt x="162878" y="622429"/>
                </a:lnTo>
                <a:lnTo>
                  <a:pt x="184357" y="581466"/>
                </a:lnTo>
                <a:lnTo>
                  <a:pt x="206887" y="541173"/>
                </a:lnTo>
                <a:lnTo>
                  <a:pt x="230450" y="501562"/>
                </a:lnTo>
                <a:lnTo>
                  <a:pt x="255024" y="462649"/>
                </a:lnTo>
                <a:lnTo>
                  <a:pt x="280591" y="424448"/>
                </a:lnTo>
                <a:lnTo>
                  <a:pt x="307129" y="386973"/>
                </a:lnTo>
                <a:lnTo>
                  <a:pt x="334620" y="350239"/>
                </a:lnTo>
                <a:lnTo>
                  <a:pt x="363044" y="314260"/>
                </a:lnTo>
                <a:lnTo>
                  <a:pt x="392379" y="279050"/>
                </a:lnTo>
                <a:lnTo>
                  <a:pt x="422608" y="244625"/>
                </a:lnTo>
                <a:lnTo>
                  <a:pt x="453709" y="210998"/>
                </a:lnTo>
                <a:lnTo>
                  <a:pt x="485662" y="178183"/>
                </a:lnTo>
                <a:lnTo>
                  <a:pt x="518449" y="146196"/>
                </a:lnTo>
                <a:lnTo>
                  <a:pt x="552048" y="115050"/>
                </a:lnTo>
                <a:lnTo>
                  <a:pt x="586440" y="84761"/>
                </a:lnTo>
                <a:lnTo>
                  <a:pt x="621605" y="55341"/>
                </a:lnTo>
                <a:lnTo>
                  <a:pt x="657523" y="26807"/>
                </a:lnTo>
                <a:lnTo>
                  <a:pt x="693076" y="0"/>
                </a:lnTo>
                <a:close/>
              </a:path>
              <a:path w="3581400" h="979170">
                <a:moveTo>
                  <a:pt x="3581101" y="979170"/>
                </a:moveTo>
                <a:lnTo>
                  <a:pt x="3566944" y="925097"/>
                </a:lnTo>
                <a:lnTo>
                  <a:pt x="3553570" y="879886"/>
                </a:lnTo>
                <a:lnTo>
                  <a:pt x="3539025" y="835224"/>
                </a:lnTo>
                <a:lnTo>
                  <a:pt x="3523327" y="791126"/>
                </a:lnTo>
                <a:lnTo>
                  <a:pt x="3506495" y="747606"/>
                </a:lnTo>
                <a:lnTo>
                  <a:pt x="3488549" y="704677"/>
                </a:lnTo>
                <a:lnTo>
                  <a:pt x="3469507" y="662355"/>
                </a:lnTo>
                <a:lnTo>
                  <a:pt x="3449389" y="620652"/>
                </a:lnTo>
                <a:lnTo>
                  <a:pt x="3428214" y="579584"/>
                </a:lnTo>
                <a:lnTo>
                  <a:pt x="3406001" y="539164"/>
                </a:lnTo>
                <a:lnTo>
                  <a:pt x="3382770" y="499407"/>
                </a:lnTo>
                <a:lnTo>
                  <a:pt x="3358538" y="460326"/>
                </a:lnTo>
                <a:lnTo>
                  <a:pt x="3333326" y="421936"/>
                </a:lnTo>
                <a:lnTo>
                  <a:pt x="3307153" y="384250"/>
                </a:lnTo>
                <a:lnTo>
                  <a:pt x="3280037" y="347284"/>
                </a:lnTo>
                <a:lnTo>
                  <a:pt x="3251998" y="311051"/>
                </a:lnTo>
                <a:lnTo>
                  <a:pt x="3223055" y="275565"/>
                </a:lnTo>
                <a:lnTo>
                  <a:pt x="3193228" y="240840"/>
                </a:lnTo>
                <a:lnTo>
                  <a:pt x="3162534" y="206890"/>
                </a:lnTo>
                <a:lnTo>
                  <a:pt x="3130994" y="173731"/>
                </a:lnTo>
                <a:lnTo>
                  <a:pt x="3098626" y="141374"/>
                </a:lnTo>
                <a:lnTo>
                  <a:pt x="3065450" y="109836"/>
                </a:lnTo>
                <a:lnTo>
                  <a:pt x="3031485" y="79130"/>
                </a:lnTo>
                <a:lnTo>
                  <a:pt x="2996750" y="49269"/>
                </a:lnTo>
                <a:lnTo>
                  <a:pt x="2961264" y="20269"/>
                </a:lnTo>
                <a:lnTo>
                  <a:pt x="2935163" y="0"/>
                </a:lnTo>
                <a:lnTo>
                  <a:pt x="2887800" y="0"/>
                </a:lnTo>
                <a:lnTo>
                  <a:pt x="2923525" y="26959"/>
                </a:lnTo>
                <a:lnTo>
                  <a:pt x="2959468" y="55536"/>
                </a:lnTo>
                <a:lnTo>
                  <a:pt x="2994653" y="84995"/>
                </a:lnTo>
                <a:lnTo>
                  <a:pt x="3029059" y="115319"/>
                </a:lnTo>
                <a:lnTo>
                  <a:pt x="3062667" y="146494"/>
                </a:lnTo>
                <a:lnTo>
                  <a:pt x="3095458" y="178504"/>
                </a:lnTo>
                <a:lnTo>
                  <a:pt x="3127412" y="211335"/>
                </a:lnTo>
                <a:lnTo>
                  <a:pt x="3158509" y="244970"/>
                </a:lnTo>
                <a:lnTo>
                  <a:pt x="3188729" y="279395"/>
                </a:lnTo>
                <a:lnTo>
                  <a:pt x="3218055" y="314595"/>
                </a:lnTo>
                <a:lnTo>
                  <a:pt x="3246464" y="350554"/>
                </a:lnTo>
                <a:lnTo>
                  <a:pt x="3273939" y="387258"/>
                </a:lnTo>
                <a:lnTo>
                  <a:pt x="3300459" y="424690"/>
                </a:lnTo>
                <a:lnTo>
                  <a:pt x="3326005" y="462836"/>
                </a:lnTo>
                <a:lnTo>
                  <a:pt x="3350557" y="501681"/>
                </a:lnTo>
                <a:lnTo>
                  <a:pt x="3374095" y="541209"/>
                </a:lnTo>
                <a:lnTo>
                  <a:pt x="3396601" y="581405"/>
                </a:lnTo>
                <a:lnTo>
                  <a:pt x="3418054" y="622255"/>
                </a:lnTo>
                <a:lnTo>
                  <a:pt x="3438435" y="663742"/>
                </a:lnTo>
                <a:lnTo>
                  <a:pt x="3457725" y="705852"/>
                </a:lnTo>
                <a:lnTo>
                  <a:pt x="3475903" y="748569"/>
                </a:lnTo>
                <a:lnTo>
                  <a:pt x="3492950" y="791878"/>
                </a:lnTo>
                <a:lnTo>
                  <a:pt x="3508847" y="835764"/>
                </a:lnTo>
                <a:lnTo>
                  <a:pt x="3523574" y="880213"/>
                </a:lnTo>
                <a:lnTo>
                  <a:pt x="3537111" y="925207"/>
                </a:lnTo>
                <a:lnTo>
                  <a:pt x="3549439" y="970734"/>
                </a:lnTo>
                <a:lnTo>
                  <a:pt x="3551472" y="979170"/>
                </a:lnTo>
                <a:lnTo>
                  <a:pt x="3581101" y="9791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017591" y="2995332"/>
            <a:ext cx="1397374" cy="863973"/>
          </a:xfrm>
          <a:custGeom>
            <a:avLst/>
            <a:gdLst/>
            <a:ahLst/>
            <a:cxnLst/>
            <a:rect l="l" t="t" r="r" b="b"/>
            <a:pathLst>
              <a:path w="1583690" h="979170">
                <a:moveTo>
                  <a:pt x="594507" y="0"/>
                </a:moveTo>
                <a:lnTo>
                  <a:pt x="561738" y="0"/>
                </a:lnTo>
                <a:lnTo>
                  <a:pt x="0" y="979170"/>
                </a:lnTo>
                <a:lnTo>
                  <a:pt x="32851" y="979170"/>
                </a:lnTo>
                <a:lnTo>
                  <a:pt x="594507" y="0"/>
                </a:lnTo>
                <a:close/>
              </a:path>
              <a:path w="1583690" h="979170">
                <a:moveTo>
                  <a:pt x="1583359" y="979170"/>
                </a:moveTo>
                <a:lnTo>
                  <a:pt x="1021621" y="0"/>
                </a:lnTo>
                <a:lnTo>
                  <a:pt x="988852" y="0"/>
                </a:lnTo>
                <a:lnTo>
                  <a:pt x="1550508" y="979170"/>
                </a:lnTo>
                <a:lnTo>
                  <a:pt x="1583359" y="9791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6715461" y="3769883"/>
            <a:ext cx="0" cy="100853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ln w="2895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715461" y="3593054"/>
            <a:ext cx="0" cy="100853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ln w="2895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6715461" y="3416898"/>
            <a:ext cx="0" cy="100853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ln w="2895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6715461" y="3240069"/>
            <a:ext cx="0" cy="100853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ln w="2895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6715461" y="3063912"/>
            <a:ext cx="0" cy="100853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ln w="2895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3517751" y="3858633"/>
            <a:ext cx="5088591" cy="865094"/>
          </a:xfrm>
          <a:custGeom>
            <a:avLst/>
            <a:gdLst/>
            <a:ahLst/>
            <a:cxnLst/>
            <a:rect l="l" t="t" r="r" b="b"/>
            <a:pathLst>
              <a:path w="5767070" h="980439">
                <a:moveTo>
                  <a:pt x="0" y="0"/>
                </a:moveTo>
                <a:lnTo>
                  <a:pt x="0" y="979932"/>
                </a:lnTo>
                <a:lnTo>
                  <a:pt x="5766816" y="979932"/>
                </a:lnTo>
                <a:lnTo>
                  <a:pt x="576681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781946" y="3859305"/>
            <a:ext cx="3225053" cy="863973"/>
          </a:xfrm>
          <a:custGeom>
            <a:avLst/>
            <a:gdLst/>
            <a:ahLst/>
            <a:cxnLst/>
            <a:rect l="l" t="t" r="r" b="b"/>
            <a:pathLst>
              <a:path w="3655060" h="979170">
                <a:moveTo>
                  <a:pt x="3654552" y="413765"/>
                </a:moveTo>
                <a:lnTo>
                  <a:pt x="3653894" y="365986"/>
                </a:lnTo>
                <a:lnTo>
                  <a:pt x="3651934" y="318519"/>
                </a:lnTo>
                <a:lnTo>
                  <a:pt x="3648688" y="271382"/>
                </a:lnTo>
                <a:lnTo>
                  <a:pt x="3644172" y="224591"/>
                </a:lnTo>
                <a:lnTo>
                  <a:pt x="3638402" y="178161"/>
                </a:lnTo>
                <a:lnTo>
                  <a:pt x="3631396" y="132108"/>
                </a:lnTo>
                <a:lnTo>
                  <a:pt x="3623169" y="86449"/>
                </a:lnTo>
                <a:lnTo>
                  <a:pt x="3613740" y="41199"/>
                </a:lnTo>
                <a:lnTo>
                  <a:pt x="3603982" y="0"/>
                </a:lnTo>
                <a:lnTo>
                  <a:pt x="50569" y="0"/>
                </a:lnTo>
                <a:lnTo>
                  <a:pt x="40811" y="41199"/>
                </a:lnTo>
                <a:lnTo>
                  <a:pt x="31382" y="86449"/>
                </a:lnTo>
                <a:lnTo>
                  <a:pt x="23155" y="132108"/>
                </a:lnTo>
                <a:lnTo>
                  <a:pt x="16149" y="178161"/>
                </a:lnTo>
                <a:lnTo>
                  <a:pt x="10379" y="224591"/>
                </a:lnTo>
                <a:lnTo>
                  <a:pt x="5863" y="271382"/>
                </a:lnTo>
                <a:lnTo>
                  <a:pt x="2617" y="318519"/>
                </a:lnTo>
                <a:lnTo>
                  <a:pt x="657" y="365986"/>
                </a:lnTo>
                <a:lnTo>
                  <a:pt x="0" y="413765"/>
                </a:lnTo>
                <a:lnTo>
                  <a:pt x="657" y="461545"/>
                </a:lnTo>
                <a:lnTo>
                  <a:pt x="2617" y="509009"/>
                </a:lnTo>
                <a:lnTo>
                  <a:pt x="5863" y="556143"/>
                </a:lnTo>
                <a:lnTo>
                  <a:pt x="10379" y="602931"/>
                </a:lnTo>
                <a:lnTo>
                  <a:pt x="16149" y="649356"/>
                </a:lnTo>
                <a:lnTo>
                  <a:pt x="23155" y="695402"/>
                </a:lnTo>
                <a:lnTo>
                  <a:pt x="31382" y="741055"/>
                </a:lnTo>
                <a:lnTo>
                  <a:pt x="40811" y="786296"/>
                </a:lnTo>
                <a:lnTo>
                  <a:pt x="51428" y="831112"/>
                </a:lnTo>
                <a:lnTo>
                  <a:pt x="63215" y="875485"/>
                </a:lnTo>
                <a:lnTo>
                  <a:pt x="76155" y="919400"/>
                </a:lnTo>
                <a:lnTo>
                  <a:pt x="90232" y="962840"/>
                </a:lnTo>
                <a:lnTo>
                  <a:pt x="96011" y="979170"/>
                </a:lnTo>
                <a:lnTo>
                  <a:pt x="3558540" y="979170"/>
                </a:lnTo>
                <a:lnTo>
                  <a:pt x="3578396" y="919400"/>
                </a:lnTo>
                <a:lnTo>
                  <a:pt x="3591336" y="875485"/>
                </a:lnTo>
                <a:lnTo>
                  <a:pt x="3603123" y="831112"/>
                </a:lnTo>
                <a:lnTo>
                  <a:pt x="3613740" y="786296"/>
                </a:lnTo>
                <a:lnTo>
                  <a:pt x="3623169" y="741055"/>
                </a:lnTo>
                <a:lnTo>
                  <a:pt x="3631396" y="695402"/>
                </a:lnTo>
                <a:lnTo>
                  <a:pt x="3638402" y="649356"/>
                </a:lnTo>
                <a:lnTo>
                  <a:pt x="3644172" y="602931"/>
                </a:lnTo>
                <a:lnTo>
                  <a:pt x="3648688" y="556143"/>
                </a:lnTo>
                <a:lnTo>
                  <a:pt x="3651934" y="509009"/>
                </a:lnTo>
                <a:lnTo>
                  <a:pt x="3653894" y="461545"/>
                </a:lnTo>
                <a:lnTo>
                  <a:pt x="3654552" y="41376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769171" y="3859305"/>
            <a:ext cx="3250266" cy="863973"/>
          </a:xfrm>
          <a:custGeom>
            <a:avLst/>
            <a:gdLst/>
            <a:ahLst/>
            <a:cxnLst/>
            <a:rect l="l" t="t" r="r" b="b"/>
            <a:pathLst>
              <a:path w="3683635" h="979170">
                <a:moveTo>
                  <a:pt x="80194" y="0"/>
                </a:moveTo>
                <a:lnTo>
                  <a:pt x="50474" y="0"/>
                </a:lnTo>
                <a:lnTo>
                  <a:pt x="41497" y="37813"/>
                </a:lnTo>
                <a:lnTo>
                  <a:pt x="31735" y="84607"/>
                </a:lnTo>
                <a:lnTo>
                  <a:pt x="23219" y="131897"/>
                </a:lnTo>
                <a:lnTo>
                  <a:pt x="15967" y="179669"/>
                </a:lnTo>
                <a:lnTo>
                  <a:pt x="9999" y="227910"/>
                </a:lnTo>
                <a:lnTo>
                  <a:pt x="5333" y="276605"/>
                </a:lnTo>
                <a:lnTo>
                  <a:pt x="2285" y="322325"/>
                </a:lnTo>
                <a:lnTo>
                  <a:pt x="761" y="368045"/>
                </a:lnTo>
                <a:lnTo>
                  <a:pt x="0" y="413765"/>
                </a:lnTo>
                <a:lnTo>
                  <a:pt x="762" y="459485"/>
                </a:lnTo>
                <a:lnTo>
                  <a:pt x="2286" y="505205"/>
                </a:lnTo>
                <a:lnTo>
                  <a:pt x="5334" y="550925"/>
                </a:lnTo>
                <a:lnTo>
                  <a:pt x="9906" y="595883"/>
                </a:lnTo>
                <a:lnTo>
                  <a:pt x="15790" y="644491"/>
                </a:lnTo>
                <a:lnTo>
                  <a:pt x="22974" y="692611"/>
                </a:lnTo>
                <a:lnTo>
                  <a:pt x="28956" y="726260"/>
                </a:lnTo>
                <a:lnTo>
                  <a:pt x="28956" y="413765"/>
                </a:lnTo>
                <a:lnTo>
                  <a:pt x="29718" y="368045"/>
                </a:lnTo>
                <a:lnTo>
                  <a:pt x="31241" y="323087"/>
                </a:lnTo>
                <a:lnTo>
                  <a:pt x="34290" y="278891"/>
                </a:lnTo>
                <a:lnTo>
                  <a:pt x="38949" y="230051"/>
                </a:lnTo>
                <a:lnTo>
                  <a:pt x="44941" y="181679"/>
                </a:lnTo>
                <a:lnTo>
                  <a:pt x="52246" y="133792"/>
                </a:lnTo>
                <a:lnTo>
                  <a:pt x="60842" y="86402"/>
                </a:lnTo>
                <a:lnTo>
                  <a:pt x="70711" y="39525"/>
                </a:lnTo>
                <a:lnTo>
                  <a:pt x="80194" y="0"/>
                </a:lnTo>
                <a:close/>
              </a:path>
              <a:path w="3683635" h="979170">
                <a:moveTo>
                  <a:pt x="125936" y="979170"/>
                </a:moveTo>
                <a:lnTo>
                  <a:pt x="106752" y="921940"/>
                </a:lnTo>
                <a:lnTo>
                  <a:pt x="93194" y="876449"/>
                </a:lnTo>
                <a:lnTo>
                  <a:pt x="80852" y="830390"/>
                </a:lnTo>
                <a:lnTo>
                  <a:pt x="69747" y="783778"/>
                </a:lnTo>
                <a:lnTo>
                  <a:pt x="59899" y="736626"/>
                </a:lnTo>
                <a:lnTo>
                  <a:pt x="51329" y="688949"/>
                </a:lnTo>
                <a:lnTo>
                  <a:pt x="44055" y="640760"/>
                </a:lnTo>
                <a:lnTo>
                  <a:pt x="38100" y="592073"/>
                </a:lnTo>
                <a:lnTo>
                  <a:pt x="34290" y="547877"/>
                </a:lnTo>
                <a:lnTo>
                  <a:pt x="31242" y="503681"/>
                </a:lnTo>
                <a:lnTo>
                  <a:pt x="29718" y="458723"/>
                </a:lnTo>
                <a:lnTo>
                  <a:pt x="28956" y="413765"/>
                </a:lnTo>
                <a:lnTo>
                  <a:pt x="28956" y="726260"/>
                </a:lnTo>
                <a:lnTo>
                  <a:pt x="41162" y="787332"/>
                </a:lnTo>
                <a:lnTo>
                  <a:pt x="52127" y="833907"/>
                </a:lnTo>
                <a:lnTo>
                  <a:pt x="64311" y="879941"/>
                </a:lnTo>
                <a:lnTo>
                  <a:pt x="77697" y="925418"/>
                </a:lnTo>
                <a:lnTo>
                  <a:pt x="92263" y="970327"/>
                </a:lnTo>
                <a:lnTo>
                  <a:pt x="95400" y="979170"/>
                </a:lnTo>
                <a:lnTo>
                  <a:pt x="125936" y="979170"/>
                </a:lnTo>
                <a:close/>
              </a:path>
              <a:path w="3683635" h="979170">
                <a:moveTo>
                  <a:pt x="3654552" y="726958"/>
                </a:moveTo>
                <a:lnTo>
                  <a:pt x="3654552" y="413765"/>
                </a:lnTo>
                <a:lnTo>
                  <a:pt x="3653790" y="458723"/>
                </a:lnTo>
                <a:lnTo>
                  <a:pt x="3652266" y="503681"/>
                </a:lnTo>
                <a:lnTo>
                  <a:pt x="3648921" y="552585"/>
                </a:lnTo>
                <a:lnTo>
                  <a:pt x="3644232" y="601043"/>
                </a:lnTo>
                <a:lnTo>
                  <a:pt x="3638218" y="649059"/>
                </a:lnTo>
                <a:lnTo>
                  <a:pt x="3630897" y="696612"/>
                </a:lnTo>
                <a:lnTo>
                  <a:pt x="3622289" y="743687"/>
                </a:lnTo>
                <a:lnTo>
                  <a:pt x="3612415" y="790268"/>
                </a:lnTo>
                <a:lnTo>
                  <a:pt x="3601293" y="836342"/>
                </a:lnTo>
                <a:lnTo>
                  <a:pt x="3588943" y="881893"/>
                </a:lnTo>
                <a:lnTo>
                  <a:pt x="3575385" y="926906"/>
                </a:lnTo>
                <a:lnTo>
                  <a:pt x="3560637" y="971367"/>
                </a:lnTo>
                <a:lnTo>
                  <a:pt x="3557808" y="979170"/>
                </a:lnTo>
                <a:lnTo>
                  <a:pt x="3588129" y="979170"/>
                </a:lnTo>
                <a:lnTo>
                  <a:pt x="3604846" y="928671"/>
                </a:lnTo>
                <a:lnTo>
                  <a:pt x="3618183" y="883848"/>
                </a:lnTo>
                <a:lnTo>
                  <a:pt x="3630337" y="838519"/>
                </a:lnTo>
                <a:lnTo>
                  <a:pt x="3641288" y="792699"/>
                </a:lnTo>
                <a:lnTo>
                  <a:pt x="3651020" y="746404"/>
                </a:lnTo>
                <a:lnTo>
                  <a:pt x="3654552" y="726958"/>
                </a:lnTo>
                <a:close/>
              </a:path>
              <a:path w="3683635" h="979170">
                <a:moveTo>
                  <a:pt x="3683508" y="413765"/>
                </a:moveTo>
                <a:lnTo>
                  <a:pt x="3682746" y="367283"/>
                </a:lnTo>
                <a:lnTo>
                  <a:pt x="3678174" y="276605"/>
                </a:lnTo>
                <a:lnTo>
                  <a:pt x="3673508" y="227926"/>
                </a:lnTo>
                <a:lnTo>
                  <a:pt x="3667539" y="179699"/>
                </a:lnTo>
                <a:lnTo>
                  <a:pt x="3660284" y="131938"/>
                </a:lnTo>
                <a:lnTo>
                  <a:pt x="3651763" y="84658"/>
                </a:lnTo>
                <a:lnTo>
                  <a:pt x="3641995" y="37871"/>
                </a:lnTo>
                <a:lnTo>
                  <a:pt x="3632996" y="0"/>
                </a:lnTo>
                <a:lnTo>
                  <a:pt x="3603414" y="0"/>
                </a:lnTo>
                <a:lnTo>
                  <a:pt x="3612433" y="37378"/>
                </a:lnTo>
                <a:lnTo>
                  <a:pt x="3622301" y="83948"/>
                </a:lnTo>
                <a:lnTo>
                  <a:pt x="3630903" y="131009"/>
                </a:lnTo>
                <a:lnTo>
                  <a:pt x="3638220" y="178544"/>
                </a:lnTo>
                <a:lnTo>
                  <a:pt x="3644233" y="226540"/>
                </a:lnTo>
                <a:lnTo>
                  <a:pt x="3648921" y="274988"/>
                </a:lnTo>
                <a:lnTo>
                  <a:pt x="3652266" y="323849"/>
                </a:lnTo>
                <a:lnTo>
                  <a:pt x="3653790" y="368807"/>
                </a:lnTo>
                <a:lnTo>
                  <a:pt x="3654552" y="413765"/>
                </a:lnTo>
                <a:lnTo>
                  <a:pt x="3654552" y="726958"/>
                </a:lnTo>
                <a:lnTo>
                  <a:pt x="3659512" y="699648"/>
                </a:lnTo>
                <a:lnTo>
                  <a:pt x="3666747" y="652446"/>
                </a:lnTo>
                <a:lnTo>
                  <a:pt x="3672707" y="604814"/>
                </a:lnTo>
                <a:lnTo>
                  <a:pt x="3677372" y="556766"/>
                </a:lnTo>
                <a:lnTo>
                  <a:pt x="3680724" y="508319"/>
                </a:lnTo>
                <a:lnTo>
                  <a:pt x="3682746" y="459485"/>
                </a:lnTo>
                <a:lnTo>
                  <a:pt x="3683508" y="41376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1270747" y="3858633"/>
            <a:ext cx="2247340" cy="865094"/>
          </a:xfrm>
          <a:custGeom>
            <a:avLst/>
            <a:gdLst/>
            <a:ahLst/>
            <a:cxnLst/>
            <a:rect l="l" t="t" r="r" b="b"/>
            <a:pathLst>
              <a:path w="2546985" h="980439">
                <a:moveTo>
                  <a:pt x="0" y="0"/>
                </a:moveTo>
                <a:lnTo>
                  <a:pt x="0" y="979932"/>
                </a:lnTo>
                <a:lnTo>
                  <a:pt x="2546604" y="979932"/>
                </a:lnTo>
                <a:lnTo>
                  <a:pt x="2546604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1270747" y="3859305"/>
            <a:ext cx="0" cy="863973"/>
          </a:xfrm>
          <a:custGeom>
            <a:avLst/>
            <a:gdLst/>
            <a:ahLst/>
            <a:cxnLst/>
            <a:rect l="l" t="t" r="r" b="b"/>
            <a:pathLst>
              <a:path h="979170">
                <a:moveTo>
                  <a:pt x="0" y="0"/>
                </a:moveTo>
                <a:lnTo>
                  <a:pt x="0" y="979170"/>
                </a:lnTo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3517414" y="3859305"/>
            <a:ext cx="0" cy="863973"/>
          </a:xfrm>
          <a:custGeom>
            <a:avLst/>
            <a:gdLst/>
            <a:ahLst/>
            <a:cxnLst/>
            <a:rect l="l" t="t" r="r" b="b"/>
            <a:pathLst>
              <a:path h="979170">
                <a:moveTo>
                  <a:pt x="0" y="0"/>
                </a:moveTo>
                <a:lnTo>
                  <a:pt x="0" y="979170"/>
                </a:lnTo>
              </a:path>
            </a:pathLst>
          </a:custGeom>
          <a:ln w="2819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1874519" y="3859306"/>
            <a:ext cx="902074" cy="863973"/>
          </a:xfrm>
          <a:custGeom>
            <a:avLst/>
            <a:gdLst/>
            <a:ahLst/>
            <a:cxnLst/>
            <a:rect l="l" t="t" r="r" b="b"/>
            <a:pathLst>
              <a:path w="1022350" h="979170">
                <a:moveTo>
                  <a:pt x="1021842" y="1523"/>
                </a:moveTo>
                <a:lnTo>
                  <a:pt x="1020374" y="0"/>
                </a:lnTo>
                <a:lnTo>
                  <a:pt x="982800" y="0"/>
                </a:lnTo>
                <a:lnTo>
                  <a:pt x="920496" y="61721"/>
                </a:lnTo>
                <a:lnTo>
                  <a:pt x="941070" y="82295"/>
                </a:lnTo>
                <a:lnTo>
                  <a:pt x="1021842" y="1523"/>
                </a:lnTo>
                <a:close/>
              </a:path>
              <a:path w="1022350" h="979170">
                <a:moveTo>
                  <a:pt x="880110" y="142493"/>
                </a:moveTo>
                <a:lnTo>
                  <a:pt x="860298" y="122681"/>
                </a:lnTo>
                <a:lnTo>
                  <a:pt x="778764" y="203453"/>
                </a:lnTo>
                <a:lnTo>
                  <a:pt x="799338" y="223265"/>
                </a:lnTo>
                <a:lnTo>
                  <a:pt x="880110" y="142493"/>
                </a:lnTo>
                <a:close/>
              </a:path>
              <a:path w="1022350" h="979170">
                <a:moveTo>
                  <a:pt x="738378" y="284225"/>
                </a:moveTo>
                <a:lnTo>
                  <a:pt x="718566" y="263651"/>
                </a:lnTo>
                <a:lnTo>
                  <a:pt x="637794" y="344423"/>
                </a:lnTo>
                <a:lnTo>
                  <a:pt x="657606" y="364235"/>
                </a:lnTo>
                <a:lnTo>
                  <a:pt x="738378" y="284225"/>
                </a:lnTo>
                <a:close/>
              </a:path>
              <a:path w="1022350" h="979170">
                <a:moveTo>
                  <a:pt x="596646" y="425195"/>
                </a:moveTo>
                <a:lnTo>
                  <a:pt x="576834" y="404621"/>
                </a:lnTo>
                <a:lnTo>
                  <a:pt x="496062" y="485393"/>
                </a:lnTo>
                <a:lnTo>
                  <a:pt x="515874" y="505967"/>
                </a:lnTo>
                <a:lnTo>
                  <a:pt x="596646" y="425195"/>
                </a:lnTo>
                <a:close/>
              </a:path>
              <a:path w="1022350" h="979170">
                <a:moveTo>
                  <a:pt x="454914" y="566165"/>
                </a:moveTo>
                <a:lnTo>
                  <a:pt x="435102" y="546353"/>
                </a:lnTo>
                <a:lnTo>
                  <a:pt x="354330" y="626363"/>
                </a:lnTo>
                <a:lnTo>
                  <a:pt x="374142" y="646937"/>
                </a:lnTo>
                <a:lnTo>
                  <a:pt x="454914" y="566165"/>
                </a:lnTo>
                <a:close/>
              </a:path>
              <a:path w="1022350" h="979170">
                <a:moveTo>
                  <a:pt x="313182" y="707135"/>
                </a:moveTo>
                <a:lnTo>
                  <a:pt x="293370" y="687323"/>
                </a:lnTo>
                <a:lnTo>
                  <a:pt x="212598" y="768095"/>
                </a:lnTo>
                <a:lnTo>
                  <a:pt x="232410" y="787907"/>
                </a:lnTo>
                <a:lnTo>
                  <a:pt x="313182" y="707135"/>
                </a:lnTo>
                <a:close/>
              </a:path>
              <a:path w="1022350" h="979170">
                <a:moveTo>
                  <a:pt x="171450" y="848867"/>
                </a:moveTo>
                <a:lnTo>
                  <a:pt x="151638" y="828293"/>
                </a:lnTo>
                <a:lnTo>
                  <a:pt x="70866" y="909065"/>
                </a:lnTo>
                <a:lnTo>
                  <a:pt x="90678" y="928877"/>
                </a:lnTo>
                <a:lnTo>
                  <a:pt x="171450" y="848867"/>
                </a:lnTo>
                <a:close/>
              </a:path>
              <a:path w="1022350" h="979170">
                <a:moveTo>
                  <a:pt x="19445" y="979170"/>
                </a:moveTo>
                <a:lnTo>
                  <a:pt x="9906" y="969263"/>
                </a:lnTo>
                <a:lnTo>
                  <a:pt x="0" y="979170"/>
                </a:lnTo>
                <a:lnTo>
                  <a:pt x="19445" y="9791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2012352" y="3859306"/>
            <a:ext cx="902074" cy="863973"/>
          </a:xfrm>
          <a:custGeom>
            <a:avLst/>
            <a:gdLst/>
            <a:ahLst/>
            <a:cxnLst/>
            <a:rect l="l" t="t" r="r" b="b"/>
            <a:pathLst>
              <a:path w="1022350" h="979170">
                <a:moveTo>
                  <a:pt x="100583" y="61721"/>
                </a:moveTo>
                <a:lnTo>
                  <a:pt x="38862" y="0"/>
                </a:lnTo>
                <a:lnTo>
                  <a:pt x="1467" y="0"/>
                </a:lnTo>
                <a:lnTo>
                  <a:pt x="0" y="1523"/>
                </a:lnTo>
                <a:lnTo>
                  <a:pt x="80771" y="82295"/>
                </a:lnTo>
                <a:lnTo>
                  <a:pt x="100583" y="61721"/>
                </a:lnTo>
                <a:close/>
              </a:path>
              <a:path w="1022350" h="979170">
                <a:moveTo>
                  <a:pt x="242315" y="203453"/>
                </a:moveTo>
                <a:lnTo>
                  <a:pt x="161543" y="122681"/>
                </a:lnTo>
                <a:lnTo>
                  <a:pt x="141731" y="142493"/>
                </a:lnTo>
                <a:lnTo>
                  <a:pt x="222503" y="223265"/>
                </a:lnTo>
                <a:lnTo>
                  <a:pt x="242315" y="203453"/>
                </a:lnTo>
                <a:close/>
              </a:path>
              <a:path w="1022350" h="979170">
                <a:moveTo>
                  <a:pt x="384047" y="344423"/>
                </a:moveTo>
                <a:lnTo>
                  <a:pt x="303275" y="263651"/>
                </a:lnTo>
                <a:lnTo>
                  <a:pt x="283463" y="284225"/>
                </a:lnTo>
                <a:lnTo>
                  <a:pt x="364235" y="364235"/>
                </a:lnTo>
                <a:lnTo>
                  <a:pt x="384047" y="344423"/>
                </a:lnTo>
                <a:close/>
              </a:path>
              <a:path w="1022350" h="979170">
                <a:moveTo>
                  <a:pt x="525779" y="485393"/>
                </a:moveTo>
                <a:lnTo>
                  <a:pt x="445007" y="404621"/>
                </a:lnTo>
                <a:lnTo>
                  <a:pt x="424433" y="425195"/>
                </a:lnTo>
                <a:lnTo>
                  <a:pt x="505967" y="505967"/>
                </a:lnTo>
                <a:lnTo>
                  <a:pt x="525779" y="485393"/>
                </a:lnTo>
                <a:close/>
              </a:path>
              <a:path w="1022350" h="979170">
                <a:moveTo>
                  <a:pt x="667511" y="626363"/>
                </a:moveTo>
                <a:lnTo>
                  <a:pt x="586739" y="546353"/>
                </a:lnTo>
                <a:lnTo>
                  <a:pt x="566165" y="566165"/>
                </a:lnTo>
                <a:lnTo>
                  <a:pt x="647700" y="646937"/>
                </a:lnTo>
                <a:lnTo>
                  <a:pt x="667511" y="626363"/>
                </a:lnTo>
                <a:close/>
              </a:path>
              <a:path w="1022350" h="979170">
                <a:moveTo>
                  <a:pt x="809243" y="768095"/>
                </a:moveTo>
                <a:lnTo>
                  <a:pt x="728472" y="687323"/>
                </a:lnTo>
                <a:lnTo>
                  <a:pt x="707897" y="707135"/>
                </a:lnTo>
                <a:lnTo>
                  <a:pt x="789432" y="787907"/>
                </a:lnTo>
                <a:lnTo>
                  <a:pt x="809243" y="768095"/>
                </a:lnTo>
                <a:close/>
              </a:path>
              <a:path w="1022350" h="979170">
                <a:moveTo>
                  <a:pt x="950975" y="909065"/>
                </a:moveTo>
                <a:lnTo>
                  <a:pt x="870203" y="828293"/>
                </a:lnTo>
                <a:lnTo>
                  <a:pt x="849629" y="848867"/>
                </a:lnTo>
                <a:lnTo>
                  <a:pt x="931163" y="928877"/>
                </a:lnTo>
                <a:lnTo>
                  <a:pt x="950975" y="909065"/>
                </a:lnTo>
                <a:close/>
              </a:path>
              <a:path w="1022350" h="979170">
                <a:moveTo>
                  <a:pt x="1021842" y="979170"/>
                </a:moveTo>
                <a:lnTo>
                  <a:pt x="1011935" y="969263"/>
                </a:lnTo>
                <a:lnTo>
                  <a:pt x="1002029" y="979170"/>
                </a:lnTo>
                <a:lnTo>
                  <a:pt x="1021842" y="9791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5104503" y="3859305"/>
            <a:ext cx="3223371" cy="863973"/>
          </a:xfrm>
          <a:custGeom>
            <a:avLst/>
            <a:gdLst/>
            <a:ahLst/>
            <a:cxnLst/>
            <a:rect l="l" t="t" r="r" b="b"/>
            <a:pathLst>
              <a:path w="3653154" h="979170">
                <a:moveTo>
                  <a:pt x="3653028" y="413765"/>
                </a:moveTo>
                <a:lnTo>
                  <a:pt x="3652371" y="365986"/>
                </a:lnTo>
                <a:lnTo>
                  <a:pt x="3650413" y="318519"/>
                </a:lnTo>
                <a:lnTo>
                  <a:pt x="3647169" y="271382"/>
                </a:lnTo>
                <a:lnTo>
                  <a:pt x="3642657" y="224591"/>
                </a:lnTo>
                <a:lnTo>
                  <a:pt x="3636892" y="178161"/>
                </a:lnTo>
                <a:lnTo>
                  <a:pt x="3629892" y="132108"/>
                </a:lnTo>
                <a:lnTo>
                  <a:pt x="3621673" y="86449"/>
                </a:lnTo>
                <a:lnTo>
                  <a:pt x="3612252" y="41199"/>
                </a:lnTo>
                <a:lnTo>
                  <a:pt x="3602502" y="0"/>
                </a:lnTo>
                <a:lnTo>
                  <a:pt x="50525" y="0"/>
                </a:lnTo>
                <a:lnTo>
                  <a:pt x="40775" y="41199"/>
                </a:lnTo>
                <a:lnTo>
                  <a:pt x="31354" y="86449"/>
                </a:lnTo>
                <a:lnTo>
                  <a:pt x="23135" y="132108"/>
                </a:lnTo>
                <a:lnTo>
                  <a:pt x="16135" y="178161"/>
                </a:lnTo>
                <a:lnTo>
                  <a:pt x="10370" y="224591"/>
                </a:lnTo>
                <a:lnTo>
                  <a:pt x="5858" y="271382"/>
                </a:lnTo>
                <a:lnTo>
                  <a:pt x="2614" y="318519"/>
                </a:lnTo>
                <a:lnTo>
                  <a:pt x="656" y="365986"/>
                </a:lnTo>
                <a:lnTo>
                  <a:pt x="0" y="413765"/>
                </a:lnTo>
                <a:lnTo>
                  <a:pt x="656" y="461545"/>
                </a:lnTo>
                <a:lnTo>
                  <a:pt x="2614" y="509009"/>
                </a:lnTo>
                <a:lnTo>
                  <a:pt x="5858" y="556143"/>
                </a:lnTo>
                <a:lnTo>
                  <a:pt x="10370" y="602931"/>
                </a:lnTo>
                <a:lnTo>
                  <a:pt x="16135" y="649356"/>
                </a:lnTo>
                <a:lnTo>
                  <a:pt x="23135" y="695402"/>
                </a:lnTo>
                <a:lnTo>
                  <a:pt x="31354" y="741055"/>
                </a:lnTo>
                <a:lnTo>
                  <a:pt x="40775" y="786296"/>
                </a:lnTo>
                <a:lnTo>
                  <a:pt x="51383" y="831112"/>
                </a:lnTo>
                <a:lnTo>
                  <a:pt x="63160" y="875485"/>
                </a:lnTo>
                <a:lnTo>
                  <a:pt x="76090" y="919400"/>
                </a:lnTo>
                <a:lnTo>
                  <a:pt x="90156" y="962840"/>
                </a:lnTo>
                <a:lnTo>
                  <a:pt x="95929" y="979170"/>
                </a:lnTo>
                <a:lnTo>
                  <a:pt x="3557098" y="979170"/>
                </a:lnTo>
                <a:lnTo>
                  <a:pt x="3576937" y="919400"/>
                </a:lnTo>
                <a:lnTo>
                  <a:pt x="3589867" y="875485"/>
                </a:lnTo>
                <a:lnTo>
                  <a:pt x="3601644" y="831112"/>
                </a:lnTo>
                <a:lnTo>
                  <a:pt x="3612252" y="786296"/>
                </a:lnTo>
                <a:lnTo>
                  <a:pt x="3621673" y="741055"/>
                </a:lnTo>
                <a:lnTo>
                  <a:pt x="3629892" y="695402"/>
                </a:lnTo>
                <a:lnTo>
                  <a:pt x="3636892" y="649356"/>
                </a:lnTo>
                <a:lnTo>
                  <a:pt x="3642657" y="602931"/>
                </a:lnTo>
                <a:lnTo>
                  <a:pt x="3647169" y="556143"/>
                </a:lnTo>
                <a:lnTo>
                  <a:pt x="3650413" y="509009"/>
                </a:lnTo>
                <a:lnTo>
                  <a:pt x="3652371" y="461545"/>
                </a:lnTo>
                <a:lnTo>
                  <a:pt x="3653028" y="41376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5091729" y="3859305"/>
            <a:ext cx="3249146" cy="863973"/>
          </a:xfrm>
          <a:custGeom>
            <a:avLst/>
            <a:gdLst/>
            <a:ahLst/>
            <a:cxnLst/>
            <a:rect l="l" t="t" r="r" b="b"/>
            <a:pathLst>
              <a:path w="3682365" h="979170">
                <a:moveTo>
                  <a:pt x="80213" y="0"/>
                </a:moveTo>
                <a:lnTo>
                  <a:pt x="50512" y="0"/>
                </a:lnTo>
                <a:lnTo>
                  <a:pt x="41511" y="37908"/>
                </a:lnTo>
                <a:lnTo>
                  <a:pt x="31750" y="84685"/>
                </a:lnTo>
                <a:lnTo>
                  <a:pt x="23232" y="131957"/>
                </a:lnTo>
                <a:lnTo>
                  <a:pt x="15978" y="179711"/>
                </a:lnTo>
                <a:lnTo>
                  <a:pt x="10005" y="227932"/>
                </a:lnTo>
                <a:lnTo>
                  <a:pt x="5333" y="276605"/>
                </a:lnTo>
                <a:lnTo>
                  <a:pt x="761" y="368045"/>
                </a:lnTo>
                <a:lnTo>
                  <a:pt x="0" y="413765"/>
                </a:lnTo>
                <a:lnTo>
                  <a:pt x="762" y="459485"/>
                </a:lnTo>
                <a:lnTo>
                  <a:pt x="5334" y="550925"/>
                </a:lnTo>
                <a:lnTo>
                  <a:pt x="9906" y="595883"/>
                </a:lnTo>
                <a:lnTo>
                  <a:pt x="15837" y="644517"/>
                </a:lnTo>
                <a:lnTo>
                  <a:pt x="23062" y="692659"/>
                </a:lnTo>
                <a:lnTo>
                  <a:pt x="28956" y="725689"/>
                </a:lnTo>
                <a:lnTo>
                  <a:pt x="28956" y="413765"/>
                </a:lnTo>
                <a:lnTo>
                  <a:pt x="29718" y="368045"/>
                </a:lnTo>
                <a:lnTo>
                  <a:pt x="31241" y="323087"/>
                </a:lnTo>
                <a:lnTo>
                  <a:pt x="34290" y="278891"/>
                </a:lnTo>
                <a:lnTo>
                  <a:pt x="38951" y="230078"/>
                </a:lnTo>
                <a:lnTo>
                  <a:pt x="44942" y="181732"/>
                </a:lnTo>
                <a:lnTo>
                  <a:pt x="52245" y="133868"/>
                </a:lnTo>
                <a:lnTo>
                  <a:pt x="60839" y="86499"/>
                </a:lnTo>
                <a:lnTo>
                  <a:pt x="70703" y="39641"/>
                </a:lnTo>
                <a:lnTo>
                  <a:pt x="80213" y="0"/>
                </a:lnTo>
                <a:close/>
              </a:path>
              <a:path w="3682365" h="979170">
                <a:moveTo>
                  <a:pt x="125933" y="979170"/>
                </a:moveTo>
                <a:lnTo>
                  <a:pt x="106707" y="921811"/>
                </a:lnTo>
                <a:lnTo>
                  <a:pt x="93156" y="876334"/>
                </a:lnTo>
                <a:lnTo>
                  <a:pt x="80821" y="830291"/>
                </a:lnTo>
                <a:lnTo>
                  <a:pt x="69723" y="783695"/>
                </a:lnTo>
                <a:lnTo>
                  <a:pt x="59882" y="736562"/>
                </a:lnTo>
                <a:lnTo>
                  <a:pt x="51317" y="688904"/>
                </a:lnTo>
                <a:lnTo>
                  <a:pt x="44050" y="640737"/>
                </a:lnTo>
                <a:lnTo>
                  <a:pt x="38100" y="592073"/>
                </a:lnTo>
                <a:lnTo>
                  <a:pt x="34290" y="547877"/>
                </a:lnTo>
                <a:lnTo>
                  <a:pt x="31242" y="503681"/>
                </a:lnTo>
                <a:lnTo>
                  <a:pt x="29718" y="458723"/>
                </a:lnTo>
                <a:lnTo>
                  <a:pt x="28956" y="413765"/>
                </a:lnTo>
                <a:lnTo>
                  <a:pt x="28956" y="725689"/>
                </a:lnTo>
                <a:lnTo>
                  <a:pt x="41316" y="787420"/>
                </a:lnTo>
                <a:lnTo>
                  <a:pt x="52306" y="834011"/>
                </a:lnTo>
                <a:lnTo>
                  <a:pt x="64510" y="880058"/>
                </a:lnTo>
                <a:lnTo>
                  <a:pt x="77911" y="925547"/>
                </a:lnTo>
                <a:lnTo>
                  <a:pt x="92489" y="970465"/>
                </a:lnTo>
                <a:lnTo>
                  <a:pt x="95578" y="979170"/>
                </a:lnTo>
                <a:lnTo>
                  <a:pt x="125933" y="979170"/>
                </a:lnTo>
                <a:close/>
              </a:path>
              <a:path w="3682365" h="979170">
                <a:moveTo>
                  <a:pt x="3653028" y="727155"/>
                </a:moveTo>
                <a:lnTo>
                  <a:pt x="3653028" y="413765"/>
                </a:lnTo>
                <a:lnTo>
                  <a:pt x="3652266" y="458723"/>
                </a:lnTo>
                <a:lnTo>
                  <a:pt x="3650741" y="503681"/>
                </a:lnTo>
                <a:lnTo>
                  <a:pt x="3647415" y="552546"/>
                </a:lnTo>
                <a:lnTo>
                  <a:pt x="3642743" y="600980"/>
                </a:lnTo>
                <a:lnTo>
                  <a:pt x="3636744" y="648970"/>
                </a:lnTo>
                <a:lnTo>
                  <a:pt x="3629437" y="696499"/>
                </a:lnTo>
                <a:lnTo>
                  <a:pt x="3620844" y="743554"/>
                </a:lnTo>
                <a:lnTo>
                  <a:pt x="3610982" y="790119"/>
                </a:lnTo>
                <a:lnTo>
                  <a:pt x="3599872" y="836178"/>
                </a:lnTo>
                <a:lnTo>
                  <a:pt x="3587533" y="881718"/>
                </a:lnTo>
                <a:lnTo>
                  <a:pt x="3573985" y="926723"/>
                </a:lnTo>
                <a:lnTo>
                  <a:pt x="3559248" y="971178"/>
                </a:lnTo>
                <a:lnTo>
                  <a:pt x="3556351" y="979170"/>
                </a:lnTo>
                <a:lnTo>
                  <a:pt x="3586679" y="979170"/>
                </a:lnTo>
                <a:lnTo>
                  <a:pt x="3603425" y="928555"/>
                </a:lnTo>
                <a:lnTo>
                  <a:pt x="3616749" y="883740"/>
                </a:lnTo>
                <a:lnTo>
                  <a:pt x="3628890" y="838419"/>
                </a:lnTo>
                <a:lnTo>
                  <a:pt x="3639829" y="792609"/>
                </a:lnTo>
                <a:lnTo>
                  <a:pt x="3649549" y="746324"/>
                </a:lnTo>
                <a:lnTo>
                  <a:pt x="3653028" y="727155"/>
                </a:lnTo>
                <a:close/>
              </a:path>
              <a:path w="3682365" h="979170">
                <a:moveTo>
                  <a:pt x="3681984" y="413765"/>
                </a:moveTo>
                <a:lnTo>
                  <a:pt x="3681222" y="367283"/>
                </a:lnTo>
                <a:lnTo>
                  <a:pt x="3676650" y="276605"/>
                </a:lnTo>
                <a:lnTo>
                  <a:pt x="3672015" y="227943"/>
                </a:lnTo>
                <a:lnTo>
                  <a:pt x="3666075" y="179731"/>
                </a:lnTo>
                <a:lnTo>
                  <a:pt x="3658848" y="131985"/>
                </a:lnTo>
                <a:lnTo>
                  <a:pt x="3650353" y="84716"/>
                </a:lnTo>
                <a:lnTo>
                  <a:pt x="3640610" y="37941"/>
                </a:lnTo>
                <a:lnTo>
                  <a:pt x="3631613" y="0"/>
                </a:lnTo>
                <a:lnTo>
                  <a:pt x="3601984" y="0"/>
                </a:lnTo>
                <a:lnTo>
                  <a:pt x="3611050" y="37606"/>
                </a:lnTo>
                <a:lnTo>
                  <a:pt x="3620900" y="84149"/>
                </a:lnTo>
                <a:lnTo>
                  <a:pt x="3629483" y="131179"/>
                </a:lnTo>
                <a:lnTo>
                  <a:pt x="3636778" y="178678"/>
                </a:lnTo>
                <a:lnTo>
                  <a:pt x="3642766" y="226634"/>
                </a:lnTo>
                <a:lnTo>
                  <a:pt x="3647427" y="275029"/>
                </a:lnTo>
                <a:lnTo>
                  <a:pt x="3650741" y="323849"/>
                </a:lnTo>
                <a:lnTo>
                  <a:pt x="3652266" y="368807"/>
                </a:lnTo>
                <a:lnTo>
                  <a:pt x="3653028" y="413765"/>
                </a:lnTo>
                <a:lnTo>
                  <a:pt x="3653028" y="727155"/>
                </a:lnTo>
                <a:lnTo>
                  <a:pt x="3658031" y="699579"/>
                </a:lnTo>
                <a:lnTo>
                  <a:pt x="3665256" y="652389"/>
                </a:lnTo>
                <a:lnTo>
                  <a:pt x="3671206" y="604770"/>
                </a:lnTo>
                <a:lnTo>
                  <a:pt x="3675863" y="556736"/>
                </a:lnTo>
                <a:lnTo>
                  <a:pt x="3679207" y="508303"/>
                </a:lnTo>
                <a:lnTo>
                  <a:pt x="3681222" y="459485"/>
                </a:lnTo>
                <a:lnTo>
                  <a:pt x="3681984" y="41376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5521941" y="3859305"/>
            <a:ext cx="2388534" cy="863973"/>
          </a:xfrm>
          <a:custGeom>
            <a:avLst/>
            <a:gdLst/>
            <a:ahLst/>
            <a:cxnLst/>
            <a:rect l="l" t="t" r="r" b="b"/>
            <a:pathLst>
              <a:path w="2707004" h="979170">
                <a:moveTo>
                  <a:pt x="594590" y="0"/>
                </a:moveTo>
                <a:lnTo>
                  <a:pt x="561738" y="0"/>
                </a:lnTo>
                <a:lnTo>
                  <a:pt x="0" y="979170"/>
                </a:lnTo>
                <a:lnTo>
                  <a:pt x="32934" y="979170"/>
                </a:lnTo>
                <a:lnTo>
                  <a:pt x="594590" y="0"/>
                </a:lnTo>
                <a:close/>
              </a:path>
              <a:path w="2707004" h="979170">
                <a:moveTo>
                  <a:pt x="2706837" y="979170"/>
                </a:moveTo>
                <a:lnTo>
                  <a:pt x="2145098" y="0"/>
                </a:lnTo>
                <a:lnTo>
                  <a:pt x="2112246" y="0"/>
                </a:lnTo>
                <a:lnTo>
                  <a:pt x="2673902" y="979170"/>
                </a:lnTo>
                <a:lnTo>
                  <a:pt x="2706837" y="9791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5867623" y="4212963"/>
            <a:ext cx="855009" cy="510428"/>
          </a:xfrm>
          <a:custGeom>
            <a:avLst/>
            <a:gdLst/>
            <a:ahLst/>
            <a:cxnLst/>
            <a:rect l="l" t="t" r="r" b="b"/>
            <a:pathLst>
              <a:path w="969009" h="578485">
                <a:moveTo>
                  <a:pt x="968501" y="24384"/>
                </a:moveTo>
                <a:lnTo>
                  <a:pt x="953261" y="0"/>
                </a:lnTo>
                <a:lnTo>
                  <a:pt x="855726" y="58674"/>
                </a:lnTo>
                <a:lnTo>
                  <a:pt x="870204" y="83058"/>
                </a:lnTo>
                <a:lnTo>
                  <a:pt x="968501" y="24384"/>
                </a:lnTo>
                <a:close/>
              </a:path>
              <a:path w="969009" h="578485">
                <a:moveTo>
                  <a:pt x="797051" y="128016"/>
                </a:moveTo>
                <a:lnTo>
                  <a:pt x="782573" y="103632"/>
                </a:lnTo>
                <a:lnTo>
                  <a:pt x="684276" y="162306"/>
                </a:lnTo>
                <a:lnTo>
                  <a:pt x="699515" y="186690"/>
                </a:lnTo>
                <a:lnTo>
                  <a:pt x="797051" y="128016"/>
                </a:lnTo>
                <a:close/>
              </a:path>
              <a:path w="969009" h="578485">
                <a:moveTo>
                  <a:pt x="626363" y="231648"/>
                </a:moveTo>
                <a:lnTo>
                  <a:pt x="611123" y="207264"/>
                </a:lnTo>
                <a:lnTo>
                  <a:pt x="513587" y="265938"/>
                </a:lnTo>
                <a:lnTo>
                  <a:pt x="528065" y="290322"/>
                </a:lnTo>
                <a:lnTo>
                  <a:pt x="626363" y="231648"/>
                </a:lnTo>
                <a:close/>
              </a:path>
              <a:path w="969009" h="578485">
                <a:moveTo>
                  <a:pt x="454913" y="335280"/>
                </a:moveTo>
                <a:lnTo>
                  <a:pt x="440435" y="310896"/>
                </a:lnTo>
                <a:lnTo>
                  <a:pt x="342137" y="369570"/>
                </a:lnTo>
                <a:lnTo>
                  <a:pt x="357377" y="393954"/>
                </a:lnTo>
                <a:lnTo>
                  <a:pt x="454913" y="335280"/>
                </a:lnTo>
                <a:close/>
              </a:path>
              <a:path w="969009" h="578485">
                <a:moveTo>
                  <a:pt x="284225" y="438912"/>
                </a:moveTo>
                <a:lnTo>
                  <a:pt x="268985" y="414528"/>
                </a:lnTo>
                <a:lnTo>
                  <a:pt x="171449" y="473202"/>
                </a:lnTo>
                <a:lnTo>
                  <a:pt x="185927" y="497586"/>
                </a:lnTo>
                <a:lnTo>
                  <a:pt x="284225" y="438912"/>
                </a:lnTo>
                <a:close/>
              </a:path>
              <a:path w="969009" h="578485">
                <a:moveTo>
                  <a:pt x="112775" y="542544"/>
                </a:moveTo>
                <a:lnTo>
                  <a:pt x="98297" y="518160"/>
                </a:lnTo>
                <a:lnTo>
                  <a:pt x="0" y="576834"/>
                </a:lnTo>
                <a:lnTo>
                  <a:pt x="952" y="578357"/>
                </a:lnTo>
                <a:lnTo>
                  <a:pt x="53241" y="578357"/>
                </a:lnTo>
                <a:lnTo>
                  <a:pt x="112775" y="5425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6715461" y="4122868"/>
            <a:ext cx="0" cy="100853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ln w="2895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6715461" y="3946039"/>
            <a:ext cx="0" cy="100853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ln w="2895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6708737" y="4212963"/>
            <a:ext cx="855009" cy="510428"/>
          </a:xfrm>
          <a:custGeom>
            <a:avLst/>
            <a:gdLst/>
            <a:ahLst/>
            <a:cxnLst/>
            <a:rect l="l" t="t" r="r" b="b"/>
            <a:pathLst>
              <a:path w="969009" h="578485">
                <a:moveTo>
                  <a:pt x="112776" y="58673"/>
                </a:moveTo>
                <a:lnTo>
                  <a:pt x="15240" y="0"/>
                </a:lnTo>
                <a:lnTo>
                  <a:pt x="0" y="24384"/>
                </a:lnTo>
                <a:lnTo>
                  <a:pt x="98298" y="83058"/>
                </a:lnTo>
                <a:lnTo>
                  <a:pt x="112776" y="58673"/>
                </a:lnTo>
                <a:close/>
              </a:path>
              <a:path w="969009" h="578485">
                <a:moveTo>
                  <a:pt x="284226" y="162305"/>
                </a:moveTo>
                <a:lnTo>
                  <a:pt x="185928" y="103632"/>
                </a:lnTo>
                <a:lnTo>
                  <a:pt x="171450" y="128016"/>
                </a:lnTo>
                <a:lnTo>
                  <a:pt x="268986" y="186689"/>
                </a:lnTo>
                <a:lnTo>
                  <a:pt x="284226" y="162305"/>
                </a:lnTo>
                <a:close/>
              </a:path>
              <a:path w="969009" h="578485">
                <a:moveTo>
                  <a:pt x="454914" y="265938"/>
                </a:moveTo>
                <a:lnTo>
                  <a:pt x="357378" y="206502"/>
                </a:lnTo>
                <a:lnTo>
                  <a:pt x="342138" y="230886"/>
                </a:lnTo>
                <a:lnTo>
                  <a:pt x="440436" y="290321"/>
                </a:lnTo>
                <a:lnTo>
                  <a:pt x="454914" y="265938"/>
                </a:lnTo>
                <a:close/>
              </a:path>
              <a:path w="969009" h="578485">
                <a:moveTo>
                  <a:pt x="626364" y="369570"/>
                </a:moveTo>
                <a:lnTo>
                  <a:pt x="528066" y="310134"/>
                </a:lnTo>
                <a:lnTo>
                  <a:pt x="513588" y="334517"/>
                </a:lnTo>
                <a:lnTo>
                  <a:pt x="611124" y="393953"/>
                </a:lnTo>
                <a:lnTo>
                  <a:pt x="626364" y="369570"/>
                </a:lnTo>
                <a:close/>
              </a:path>
              <a:path w="969009" h="578485">
                <a:moveTo>
                  <a:pt x="797052" y="473201"/>
                </a:moveTo>
                <a:lnTo>
                  <a:pt x="699516" y="413766"/>
                </a:lnTo>
                <a:lnTo>
                  <a:pt x="685038" y="438150"/>
                </a:lnTo>
                <a:lnTo>
                  <a:pt x="782574" y="497585"/>
                </a:lnTo>
                <a:lnTo>
                  <a:pt x="797052" y="473201"/>
                </a:lnTo>
                <a:close/>
              </a:path>
              <a:path w="969009" h="578485">
                <a:moveTo>
                  <a:pt x="968502" y="576833"/>
                </a:moveTo>
                <a:lnTo>
                  <a:pt x="870966" y="517397"/>
                </a:lnTo>
                <a:lnTo>
                  <a:pt x="855726" y="541781"/>
                </a:lnTo>
                <a:lnTo>
                  <a:pt x="916216" y="578357"/>
                </a:lnTo>
                <a:lnTo>
                  <a:pt x="967597" y="578357"/>
                </a:lnTo>
                <a:lnTo>
                  <a:pt x="968502" y="57683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537883" y="4722607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537883" y="4723280"/>
            <a:ext cx="8068235" cy="863973"/>
          </a:xfrm>
          <a:custGeom>
            <a:avLst/>
            <a:gdLst/>
            <a:ahLst/>
            <a:cxnLst/>
            <a:rect l="l" t="t" r="r" b="b"/>
            <a:pathLst>
              <a:path w="9144000" h="979170">
                <a:moveTo>
                  <a:pt x="1220798" y="979170"/>
                </a:moveTo>
                <a:lnTo>
                  <a:pt x="1155266" y="942598"/>
                </a:lnTo>
                <a:lnTo>
                  <a:pt x="1116089" y="918922"/>
                </a:lnTo>
                <a:lnTo>
                  <a:pt x="1077585" y="894325"/>
                </a:lnTo>
                <a:lnTo>
                  <a:pt x="1039770" y="868822"/>
                </a:lnTo>
                <a:lnTo>
                  <a:pt x="1002661" y="842430"/>
                </a:lnTo>
                <a:lnTo>
                  <a:pt x="966273" y="815164"/>
                </a:lnTo>
                <a:lnTo>
                  <a:pt x="930624" y="787040"/>
                </a:lnTo>
                <a:lnTo>
                  <a:pt x="895731" y="758075"/>
                </a:lnTo>
                <a:lnTo>
                  <a:pt x="861609" y="728284"/>
                </a:lnTo>
                <a:lnTo>
                  <a:pt x="828276" y="697684"/>
                </a:lnTo>
                <a:lnTo>
                  <a:pt x="795748" y="666289"/>
                </a:lnTo>
                <a:lnTo>
                  <a:pt x="764042" y="634117"/>
                </a:lnTo>
                <a:lnTo>
                  <a:pt x="733174" y="601183"/>
                </a:lnTo>
                <a:lnTo>
                  <a:pt x="703161" y="567504"/>
                </a:lnTo>
                <a:lnTo>
                  <a:pt x="674019" y="533094"/>
                </a:lnTo>
                <a:lnTo>
                  <a:pt x="645766" y="497970"/>
                </a:lnTo>
                <a:lnTo>
                  <a:pt x="618417" y="462149"/>
                </a:lnTo>
                <a:lnTo>
                  <a:pt x="591989" y="425646"/>
                </a:lnTo>
                <a:lnTo>
                  <a:pt x="566500" y="388477"/>
                </a:lnTo>
                <a:lnTo>
                  <a:pt x="541965" y="350657"/>
                </a:lnTo>
                <a:lnTo>
                  <a:pt x="518401" y="312204"/>
                </a:lnTo>
                <a:lnTo>
                  <a:pt x="495824" y="273133"/>
                </a:lnTo>
                <a:lnTo>
                  <a:pt x="474252" y="233459"/>
                </a:lnTo>
                <a:lnTo>
                  <a:pt x="453701" y="193200"/>
                </a:lnTo>
                <a:lnTo>
                  <a:pt x="434187" y="152370"/>
                </a:lnTo>
                <a:lnTo>
                  <a:pt x="415727" y="110987"/>
                </a:lnTo>
                <a:lnTo>
                  <a:pt x="398338" y="69065"/>
                </a:lnTo>
                <a:lnTo>
                  <a:pt x="382036" y="26621"/>
                </a:lnTo>
                <a:lnTo>
                  <a:pt x="372617" y="0"/>
                </a:lnTo>
                <a:lnTo>
                  <a:pt x="0" y="0"/>
                </a:lnTo>
                <a:lnTo>
                  <a:pt x="0" y="979170"/>
                </a:lnTo>
                <a:lnTo>
                  <a:pt x="1220798" y="979170"/>
                </a:lnTo>
                <a:close/>
              </a:path>
              <a:path w="9144000" h="979170">
                <a:moveTo>
                  <a:pt x="9144000" y="979170"/>
                </a:moveTo>
                <a:lnTo>
                  <a:pt x="9144000" y="0"/>
                </a:lnTo>
                <a:lnTo>
                  <a:pt x="3835146" y="0"/>
                </a:lnTo>
                <a:lnTo>
                  <a:pt x="3825727" y="26621"/>
                </a:lnTo>
                <a:lnTo>
                  <a:pt x="3809425" y="69065"/>
                </a:lnTo>
                <a:lnTo>
                  <a:pt x="3792036" y="110987"/>
                </a:lnTo>
                <a:lnTo>
                  <a:pt x="3773576" y="152370"/>
                </a:lnTo>
                <a:lnTo>
                  <a:pt x="3754062" y="193200"/>
                </a:lnTo>
                <a:lnTo>
                  <a:pt x="3733511" y="233459"/>
                </a:lnTo>
                <a:lnTo>
                  <a:pt x="3711939" y="273133"/>
                </a:lnTo>
                <a:lnTo>
                  <a:pt x="3689362" y="312204"/>
                </a:lnTo>
                <a:lnTo>
                  <a:pt x="3665798" y="350657"/>
                </a:lnTo>
                <a:lnTo>
                  <a:pt x="3641263" y="388477"/>
                </a:lnTo>
                <a:lnTo>
                  <a:pt x="3615773" y="425646"/>
                </a:lnTo>
                <a:lnTo>
                  <a:pt x="3589346" y="462149"/>
                </a:lnTo>
                <a:lnTo>
                  <a:pt x="3561997" y="497970"/>
                </a:lnTo>
                <a:lnTo>
                  <a:pt x="3533744" y="533094"/>
                </a:lnTo>
                <a:lnTo>
                  <a:pt x="3504602" y="567504"/>
                </a:lnTo>
                <a:lnTo>
                  <a:pt x="3474589" y="601183"/>
                </a:lnTo>
                <a:lnTo>
                  <a:pt x="3443721" y="634117"/>
                </a:lnTo>
                <a:lnTo>
                  <a:pt x="3412015" y="666289"/>
                </a:lnTo>
                <a:lnTo>
                  <a:pt x="3379487" y="697684"/>
                </a:lnTo>
                <a:lnTo>
                  <a:pt x="3346154" y="728284"/>
                </a:lnTo>
                <a:lnTo>
                  <a:pt x="3312032" y="758075"/>
                </a:lnTo>
                <a:lnTo>
                  <a:pt x="3277139" y="787040"/>
                </a:lnTo>
                <a:lnTo>
                  <a:pt x="3241490" y="815164"/>
                </a:lnTo>
                <a:lnTo>
                  <a:pt x="3205102" y="842430"/>
                </a:lnTo>
                <a:lnTo>
                  <a:pt x="3167993" y="868822"/>
                </a:lnTo>
                <a:lnTo>
                  <a:pt x="3130178" y="894325"/>
                </a:lnTo>
                <a:lnTo>
                  <a:pt x="3091674" y="918922"/>
                </a:lnTo>
                <a:lnTo>
                  <a:pt x="3052497" y="942598"/>
                </a:lnTo>
                <a:lnTo>
                  <a:pt x="3012665" y="965336"/>
                </a:lnTo>
                <a:lnTo>
                  <a:pt x="2986965" y="979170"/>
                </a:lnTo>
                <a:lnTo>
                  <a:pt x="9144000" y="9791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853349" y="4723280"/>
            <a:ext cx="3082178" cy="863973"/>
          </a:xfrm>
          <a:custGeom>
            <a:avLst/>
            <a:gdLst/>
            <a:ahLst/>
            <a:cxnLst/>
            <a:rect l="l" t="t" r="r" b="b"/>
            <a:pathLst>
              <a:path w="3493135" h="979170">
                <a:moveTo>
                  <a:pt x="893829" y="979170"/>
                </a:moveTo>
                <a:lnTo>
                  <a:pt x="843184" y="952163"/>
                </a:lnTo>
                <a:lnTo>
                  <a:pt x="803111" y="929223"/>
                </a:lnTo>
                <a:lnTo>
                  <a:pt x="763670" y="905310"/>
                </a:lnTo>
                <a:lnTo>
                  <a:pt x="724881" y="880438"/>
                </a:lnTo>
                <a:lnTo>
                  <a:pt x="686764" y="854619"/>
                </a:lnTo>
                <a:lnTo>
                  <a:pt x="649282" y="827825"/>
                </a:lnTo>
                <a:lnTo>
                  <a:pt x="612629" y="800201"/>
                </a:lnTo>
                <a:lnTo>
                  <a:pt x="576651" y="771630"/>
                </a:lnTo>
                <a:lnTo>
                  <a:pt x="541426" y="742168"/>
                </a:lnTo>
                <a:lnTo>
                  <a:pt x="506974" y="711832"/>
                </a:lnTo>
                <a:lnTo>
                  <a:pt x="473315" y="680633"/>
                </a:lnTo>
                <a:lnTo>
                  <a:pt x="440470" y="648587"/>
                </a:lnTo>
                <a:lnTo>
                  <a:pt x="408459" y="615707"/>
                </a:lnTo>
                <a:lnTo>
                  <a:pt x="377301" y="582008"/>
                </a:lnTo>
                <a:lnTo>
                  <a:pt x="347018" y="547502"/>
                </a:lnTo>
                <a:lnTo>
                  <a:pt x="317628" y="512206"/>
                </a:lnTo>
                <a:lnTo>
                  <a:pt x="289153" y="476131"/>
                </a:lnTo>
                <a:lnTo>
                  <a:pt x="261613" y="439293"/>
                </a:lnTo>
                <a:lnTo>
                  <a:pt x="235027" y="401705"/>
                </a:lnTo>
                <a:lnTo>
                  <a:pt x="209415" y="363382"/>
                </a:lnTo>
                <a:lnTo>
                  <a:pt x="184799" y="324337"/>
                </a:lnTo>
                <a:lnTo>
                  <a:pt x="161198" y="284584"/>
                </a:lnTo>
                <a:lnTo>
                  <a:pt x="138632" y="244138"/>
                </a:lnTo>
                <a:lnTo>
                  <a:pt x="117122" y="203012"/>
                </a:lnTo>
                <a:lnTo>
                  <a:pt x="96687" y="161221"/>
                </a:lnTo>
                <a:lnTo>
                  <a:pt x="77347" y="118778"/>
                </a:lnTo>
                <a:lnTo>
                  <a:pt x="59124" y="75697"/>
                </a:lnTo>
                <a:lnTo>
                  <a:pt x="42037" y="31993"/>
                </a:lnTo>
                <a:lnTo>
                  <a:pt x="30535" y="0"/>
                </a:lnTo>
                <a:lnTo>
                  <a:pt x="0" y="0"/>
                </a:lnTo>
                <a:lnTo>
                  <a:pt x="29458" y="79214"/>
                </a:lnTo>
                <a:lnTo>
                  <a:pt x="47448" y="122335"/>
                </a:lnTo>
                <a:lnTo>
                  <a:pt x="66540" y="164833"/>
                </a:lnTo>
                <a:lnTo>
                  <a:pt x="86714" y="206694"/>
                </a:lnTo>
                <a:lnTo>
                  <a:pt x="107950" y="247905"/>
                </a:lnTo>
                <a:lnTo>
                  <a:pt x="130229" y="288453"/>
                </a:lnTo>
                <a:lnTo>
                  <a:pt x="153530" y="328323"/>
                </a:lnTo>
                <a:lnTo>
                  <a:pt x="177834" y="367503"/>
                </a:lnTo>
                <a:lnTo>
                  <a:pt x="203121" y="405979"/>
                </a:lnTo>
                <a:lnTo>
                  <a:pt x="229371" y="443737"/>
                </a:lnTo>
                <a:lnTo>
                  <a:pt x="256565" y="480763"/>
                </a:lnTo>
                <a:lnTo>
                  <a:pt x="284683" y="517045"/>
                </a:lnTo>
                <a:lnTo>
                  <a:pt x="313704" y="552569"/>
                </a:lnTo>
                <a:lnTo>
                  <a:pt x="343610" y="587321"/>
                </a:lnTo>
                <a:lnTo>
                  <a:pt x="374380" y="621288"/>
                </a:lnTo>
                <a:lnTo>
                  <a:pt x="405994" y="654456"/>
                </a:lnTo>
                <a:lnTo>
                  <a:pt x="438433" y="686811"/>
                </a:lnTo>
                <a:lnTo>
                  <a:pt x="471678" y="718341"/>
                </a:lnTo>
                <a:lnTo>
                  <a:pt x="505707" y="749031"/>
                </a:lnTo>
                <a:lnTo>
                  <a:pt x="540502" y="778868"/>
                </a:lnTo>
                <a:lnTo>
                  <a:pt x="576043" y="807839"/>
                </a:lnTo>
                <a:lnTo>
                  <a:pt x="612309" y="835930"/>
                </a:lnTo>
                <a:lnTo>
                  <a:pt x="649340" y="863168"/>
                </a:lnTo>
                <a:lnTo>
                  <a:pt x="686940" y="889418"/>
                </a:lnTo>
                <a:lnTo>
                  <a:pt x="725266" y="914787"/>
                </a:lnTo>
                <a:lnTo>
                  <a:pt x="764238" y="939223"/>
                </a:lnTo>
                <a:lnTo>
                  <a:pt x="803837" y="962711"/>
                </a:lnTo>
                <a:lnTo>
                  <a:pt x="833212" y="979170"/>
                </a:lnTo>
                <a:lnTo>
                  <a:pt x="893829" y="979170"/>
                </a:lnTo>
                <a:close/>
              </a:path>
              <a:path w="3493135" h="979170">
                <a:moveTo>
                  <a:pt x="3492728" y="0"/>
                </a:moveTo>
                <a:lnTo>
                  <a:pt x="3462407" y="0"/>
                </a:lnTo>
                <a:lnTo>
                  <a:pt x="3449320" y="36090"/>
                </a:lnTo>
                <a:lnTo>
                  <a:pt x="3432253" y="79401"/>
                </a:lnTo>
                <a:lnTo>
                  <a:pt x="3414056" y="122114"/>
                </a:lnTo>
                <a:lnTo>
                  <a:pt x="3394749" y="164216"/>
                </a:lnTo>
                <a:lnTo>
                  <a:pt x="3374350" y="205690"/>
                </a:lnTo>
                <a:lnTo>
                  <a:pt x="3352879" y="246523"/>
                </a:lnTo>
                <a:lnTo>
                  <a:pt x="3330356" y="286699"/>
                </a:lnTo>
                <a:lnTo>
                  <a:pt x="3306800" y="326203"/>
                </a:lnTo>
                <a:lnTo>
                  <a:pt x="3282231" y="365021"/>
                </a:lnTo>
                <a:lnTo>
                  <a:pt x="3256668" y="403138"/>
                </a:lnTo>
                <a:lnTo>
                  <a:pt x="3230131" y="440538"/>
                </a:lnTo>
                <a:lnTo>
                  <a:pt x="3202639" y="477207"/>
                </a:lnTo>
                <a:lnTo>
                  <a:pt x="3174212" y="513130"/>
                </a:lnTo>
                <a:lnTo>
                  <a:pt x="3144870" y="548292"/>
                </a:lnTo>
                <a:lnTo>
                  <a:pt x="3114632" y="582678"/>
                </a:lnTo>
                <a:lnTo>
                  <a:pt x="3083517" y="616273"/>
                </a:lnTo>
                <a:lnTo>
                  <a:pt x="3051545" y="649063"/>
                </a:lnTo>
                <a:lnTo>
                  <a:pt x="3018736" y="681032"/>
                </a:lnTo>
                <a:lnTo>
                  <a:pt x="2985108" y="712166"/>
                </a:lnTo>
                <a:lnTo>
                  <a:pt x="2950682" y="742450"/>
                </a:lnTo>
                <a:lnTo>
                  <a:pt x="2915478" y="771868"/>
                </a:lnTo>
                <a:lnTo>
                  <a:pt x="2879513" y="800407"/>
                </a:lnTo>
                <a:lnTo>
                  <a:pt x="2842809" y="828051"/>
                </a:lnTo>
                <a:lnTo>
                  <a:pt x="2805385" y="854784"/>
                </a:lnTo>
                <a:lnTo>
                  <a:pt x="2767260" y="880594"/>
                </a:lnTo>
                <a:lnTo>
                  <a:pt x="2728453" y="905463"/>
                </a:lnTo>
                <a:lnTo>
                  <a:pt x="2688985" y="929378"/>
                </a:lnTo>
                <a:lnTo>
                  <a:pt x="2648874" y="952324"/>
                </a:lnTo>
                <a:lnTo>
                  <a:pt x="2608141" y="974286"/>
                </a:lnTo>
                <a:lnTo>
                  <a:pt x="2598510" y="979170"/>
                </a:lnTo>
                <a:lnTo>
                  <a:pt x="2659591" y="979170"/>
                </a:lnTo>
                <a:lnTo>
                  <a:pt x="2730555" y="937948"/>
                </a:lnTo>
                <a:lnTo>
                  <a:pt x="2769527" y="913411"/>
                </a:lnTo>
                <a:lnTo>
                  <a:pt x="2807833" y="887946"/>
                </a:lnTo>
                <a:lnTo>
                  <a:pt x="2845454" y="861568"/>
                </a:lnTo>
                <a:lnTo>
                  <a:pt x="2882372" y="834292"/>
                </a:lnTo>
                <a:lnTo>
                  <a:pt x="2918568" y="806133"/>
                </a:lnTo>
                <a:lnTo>
                  <a:pt x="2954025" y="777106"/>
                </a:lnTo>
                <a:lnTo>
                  <a:pt x="2988723" y="747227"/>
                </a:lnTo>
                <a:lnTo>
                  <a:pt x="3022644" y="716510"/>
                </a:lnTo>
                <a:lnTo>
                  <a:pt x="3055769" y="684971"/>
                </a:lnTo>
                <a:lnTo>
                  <a:pt x="3088081" y="652624"/>
                </a:lnTo>
                <a:lnTo>
                  <a:pt x="3119560" y="619485"/>
                </a:lnTo>
                <a:lnTo>
                  <a:pt x="3150188" y="585568"/>
                </a:lnTo>
                <a:lnTo>
                  <a:pt x="3179947" y="550890"/>
                </a:lnTo>
                <a:lnTo>
                  <a:pt x="3208818" y="515464"/>
                </a:lnTo>
                <a:lnTo>
                  <a:pt x="3236783" y="479306"/>
                </a:lnTo>
                <a:lnTo>
                  <a:pt x="3263823" y="442432"/>
                </a:lnTo>
                <a:lnTo>
                  <a:pt x="3289920" y="404855"/>
                </a:lnTo>
                <a:lnTo>
                  <a:pt x="3315054" y="366592"/>
                </a:lnTo>
                <a:lnTo>
                  <a:pt x="3339209" y="327657"/>
                </a:lnTo>
                <a:lnTo>
                  <a:pt x="3362365" y="288065"/>
                </a:lnTo>
                <a:lnTo>
                  <a:pt x="3384504" y="247832"/>
                </a:lnTo>
                <a:lnTo>
                  <a:pt x="3405608" y="206972"/>
                </a:lnTo>
                <a:lnTo>
                  <a:pt x="3425657" y="165500"/>
                </a:lnTo>
                <a:lnTo>
                  <a:pt x="3444634" y="123433"/>
                </a:lnTo>
                <a:lnTo>
                  <a:pt x="3462519" y="80784"/>
                </a:lnTo>
                <a:lnTo>
                  <a:pt x="3479296" y="37569"/>
                </a:lnTo>
                <a:lnTo>
                  <a:pt x="349272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1270747" y="4722607"/>
            <a:ext cx="2247340" cy="620246"/>
          </a:xfrm>
          <a:custGeom>
            <a:avLst/>
            <a:gdLst/>
            <a:ahLst/>
            <a:cxnLst/>
            <a:rect l="l" t="t" r="r" b="b"/>
            <a:pathLst>
              <a:path w="2546985" h="702945">
                <a:moveTo>
                  <a:pt x="0" y="0"/>
                </a:moveTo>
                <a:lnTo>
                  <a:pt x="0" y="702563"/>
                </a:lnTo>
                <a:lnTo>
                  <a:pt x="2546604" y="702563"/>
                </a:lnTo>
                <a:lnTo>
                  <a:pt x="2546604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1257973" y="4723279"/>
            <a:ext cx="2271993" cy="632012"/>
          </a:xfrm>
          <a:custGeom>
            <a:avLst/>
            <a:gdLst/>
            <a:ahLst/>
            <a:cxnLst/>
            <a:rect l="l" t="t" r="r" b="b"/>
            <a:pathLst>
              <a:path w="2574925" h="716279">
                <a:moveTo>
                  <a:pt x="28956" y="688086"/>
                </a:moveTo>
                <a:lnTo>
                  <a:pt x="28956" y="0"/>
                </a:lnTo>
                <a:lnTo>
                  <a:pt x="0" y="0"/>
                </a:lnTo>
                <a:lnTo>
                  <a:pt x="0" y="716279"/>
                </a:lnTo>
                <a:lnTo>
                  <a:pt x="14478" y="716279"/>
                </a:lnTo>
                <a:lnTo>
                  <a:pt x="14478" y="688086"/>
                </a:lnTo>
                <a:lnTo>
                  <a:pt x="28956" y="688086"/>
                </a:lnTo>
                <a:close/>
              </a:path>
              <a:path w="2574925" h="716279">
                <a:moveTo>
                  <a:pt x="2561082" y="688086"/>
                </a:moveTo>
                <a:lnTo>
                  <a:pt x="14478" y="688086"/>
                </a:lnTo>
                <a:lnTo>
                  <a:pt x="28956" y="701801"/>
                </a:lnTo>
                <a:lnTo>
                  <a:pt x="28956" y="716279"/>
                </a:lnTo>
                <a:lnTo>
                  <a:pt x="2546604" y="716279"/>
                </a:lnTo>
                <a:lnTo>
                  <a:pt x="2546604" y="701801"/>
                </a:lnTo>
                <a:lnTo>
                  <a:pt x="2561082" y="688086"/>
                </a:lnTo>
                <a:close/>
              </a:path>
              <a:path w="2574925" h="716279">
                <a:moveTo>
                  <a:pt x="28956" y="716279"/>
                </a:moveTo>
                <a:lnTo>
                  <a:pt x="28956" y="701801"/>
                </a:lnTo>
                <a:lnTo>
                  <a:pt x="14478" y="688086"/>
                </a:lnTo>
                <a:lnTo>
                  <a:pt x="14478" y="716279"/>
                </a:lnTo>
                <a:lnTo>
                  <a:pt x="28956" y="716279"/>
                </a:lnTo>
                <a:close/>
              </a:path>
              <a:path w="2574925" h="716279">
                <a:moveTo>
                  <a:pt x="2574798" y="716279"/>
                </a:moveTo>
                <a:lnTo>
                  <a:pt x="2574797" y="0"/>
                </a:lnTo>
                <a:lnTo>
                  <a:pt x="2546603" y="0"/>
                </a:lnTo>
                <a:lnTo>
                  <a:pt x="2546604" y="688086"/>
                </a:lnTo>
                <a:lnTo>
                  <a:pt x="2561082" y="688086"/>
                </a:lnTo>
                <a:lnTo>
                  <a:pt x="2561082" y="716279"/>
                </a:lnTo>
                <a:lnTo>
                  <a:pt x="2574798" y="716279"/>
                </a:lnTo>
                <a:close/>
              </a:path>
              <a:path w="2574925" h="716279">
                <a:moveTo>
                  <a:pt x="2561082" y="716279"/>
                </a:moveTo>
                <a:lnTo>
                  <a:pt x="2561082" y="688086"/>
                </a:lnTo>
                <a:lnTo>
                  <a:pt x="2546604" y="701801"/>
                </a:lnTo>
                <a:lnTo>
                  <a:pt x="2546604" y="716279"/>
                </a:lnTo>
                <a:lnTo>
                  <a:pt x="2561082" y="7162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1311760" y="4723279"/>
            <a:ext cx="589429" cy="579344"/>
          </a:xfrm>
          <a:custGeom>
            <a:avLst/>
            <a:gdLst/>
            <a:ahLst/>
            <a:cxnLst/>
            <a:rect l="l" t="t" r="r" b="b"/>
            <a:pathLst>
              <a:path w="668019" h="656589">
                <a:moveTo>
                  <a:pt x="667511" y="10667"/>
                </a:moveTo>
                <a:lnTo>
                  <a:pt x="657239" y="0"/>
                </a:lnTo>
                <a:lnTo>
                  <a:pt x="637793" y="0"/>
                </a:lnTo>
                <a:lnTo>
                  <a:pt x="566927" y="70865"/>
                </a:lnTo>
                <a:lnTo>
                  <a:pt x="586739" y="91439"/>
                </a:lnTo>
                <a:lnTo>
                  <a:pt x="667511" y="10667"/>
                </a:lnTo>
                <a:close/>
              </a:path>
              <a:path w="668019" h="656589">
                <a:moveTo>
                  <a:pt x="525779" y="151637"/>
                </a:moveTo>
                <a:lnTo>
                  <a:pt x="505967" y="131825"/>
                </a:lnTo>
                <a:lnTo>
                  <a:pt x="425195" y="211835"/>
                </a:lnTo>
                <a:lnTo>
                  <a:pt x="445007" y="232409"/>
                </a:lnTo>
                <a:lnTo>
                  <a:pt x="525779" y="151637"/>
                </a:lnTo>
                <a:close/>
              </a:path>
              <a:path w="668019" h="656589">
                <a:moveTo>
                  <a:pt x="384809" y="292607"/>
                </a:moveTo>
                <a:lnTo>
                  <a:pt x="364235" y="272795"/>
                </a:lnTo>
                <a:lnTo>
                  <a:pt x="283463" y="353567"/>
                </a:lnTo>
                <a:lnTo>
                  <a:pt x="303275" y="373379"/>
                </a:lnTo>
                <a:lnTo>
                  <a:pt x="384809" y="292607"/>
                </a:lnTo>
                <a:close/>
              </a:path>
              <a:path w="668019" h="656589">
                <a:moveTo>
                  <a:pt x="243077" y="434339"/>
                </a:moveTo>
                <a:lnTo>
                  <a:pt x="222503" y="413765"/>
                </a:lnTo>
                <a:lnTo>
                  <a:pt x="141731" y="494537"/>
                </a:lnTo>
                <a:lnTo>
                  <a:pt x="161544" y="515111"/>
                </a:lnTo>
                <a:lnTo>
                  <a:pt x="243077" y="434339"/>
                </a:lnTo>
                <a:close/>
              </a:path>
              <a:path w="668019" h="656589">
                <a:moveTo>
                  <a:pt x="101345" y="575309"/>
                </a:moveTo>
                <a:lnTo>
                  <a:pt x="80771" y="554735"/>
                </a:lnTo>
                <a:lnTo>
                  <a:pt x="0" y="635507"/>
                </a:lnTo>
                <a:lnTo>
                  <a:pt x="19811" y="656081"/>
                </a:lnTo>
                <a:lnTo>
                  <a:pt x="101345" y="57530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2887083" y="4723279"/>
            <a:ext cx="589990" cy="579344"/>
          </a:xfrm>
          <a:custGeom>
            <a:avLst/>
            <a:gdLst/>
            <a:ahLst/>
            <a:cxnLst/>
            <a:rect l="l" t="t" r="r" b="b"/>
            <a:pathLst>
              <a:path w="668654" h="656589">
                <a:moveTo>
                  <a:pt x="101345" y="70865"/>
                </a:moveTo>
                <a:lnTo>
                  <a:pt x="30480" y="0"/>
                </a:lnTo>
                <a:lnTo>
                  <a:pt x="10667" y="0"/>
                </a:lnTo>
                <a:lnTo>
                  <a:pt x="0" y="10667"/>
                </a:lnTo>
                <a:lnTo>
                  <a:pt x="81533" y="91439"/>
                </a:lnTo>
                <a:lnTo>
                  <a:pt x="101345" y="70865"/>
                </a:lnTo>
                <a:close/>
              </a:path>
              <a:path w="668654" h="656589">
                <a:moveTo>
                  <a:pt x="243077" y="211835"/>
                </a:moveTo>
                <a:lnTo>
                  <a:pt x="162305" y="131825"/>
                </a:lnTo>
                <a:lnTo>
                  <a:pt x="141731" y="151637"/>
                </a:lnTo>
                <a:lnTo>
                  <a:pt x="223265" y="232409"/>
                </a:lnTo>
                <a:lnTo>
                  <a:pt x="243077" y="211835"/>
                </a:lnTo>
                <a:close/>
              </a:path>
              <a:path w="668654" h="656589">
                <a:moveTo>
                  <a:pt x="384809" y="353567"/>
                </a:moveTo>
                <a:lnTo>
                  <a:pt x="304037" y="272795"/>
                </a:lnTo>
                <a:lnTo>
                  <a:pt x="283463" y="292607"/>
                </a:lnTo>
                <a:lnTo>
                  <a:pt x="364997" y="373379"/>
                </a:lnTo>
                <a:lnTo>
                  <a:pt x="384809" y="353567"/>
                </a:lnTo>
                <a:close/>
              </a:path>
              <a:path w="668654" h="656589">
                <a:moveTo>
                  <a:pt x="526541" y="494537"/>
                </a:moveTo>
                <a:lnTo>
                  <a:pt x="445769" y="413765"/>
                </a:lnTo>
                <a:lnTo>
                  <a:pt x="425195" y="434339"/>
                </a:lnTo>
                <a:lnTo>
                  <a:pt x="505967" y="515111"/>
                </a:lnTo>
                <a:lnTo>
                  <a:pt x="526541" y="494537"/>
                </a:lnTo>
                <a:close/>
              </a:path>
              <a:path w="668654" h="656589">
                <a:moveTo>
                  <a:pt x="668273" y="635507"/>
                </a:moveTo>
                <a:lnTo>
                  <a:pt x="587501" y="554735"/>
                </a:lnTo>
                <a:lnTo>
                  <a:pt x="566927" y="575309"/>
                </a:lnTo>
                <a:lnTo>
                  <a:pt x="647699" y="656081"/>
                </a:lnTo>
                <a:lnTo>
                  <a:pt x="668273" y="6355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5189147" y="4723280"/>
            <a:ext cx="3054163" cy="863973"/>
          </a:xfrm>
          <a:custGeom>
            <a:avLst/>
            <a:gdLst/>
            <a:ahLst/>
            <a:cxnLst/>
            <a:rect l="l" t="t" r="r" b="b"/>
            <a:pathLst>
              <a:path w="3461384" h="979170">
                <a:moveTo>
                  <a:pt x="3461168" y="0"/>
                </a:moveTo>
                <a:lnTo>
                  <a:pt x="0" y="0"/>
                </a:lnTo>
                <a:lnTo>
                  <a:pt x="9412" y="26621"/>
                </a:lnTo>
                <a:lnTo>
                  <a:pt x="25701" y="69065"/>
                </a:lnTo>
                <a:lnTo>
                  <a:pt x="43076" y="110987"/>
                </a:lnTo>
                <a:lnTo>
                  <a:pt x="61522" y="152370"/>
                </a:lnTo>
                <a:lnTo>
                  <a:pt x="81021" y="193200"/>
                </a:lnTo>
                <a:lnTo>
                  <a:pt x="101557" y="233459"/>
                </a:lnTo>
                <a:lnTo>
                  <a:pt x="123113" y="273133"/>
                </a:lnTo>
                <a:lnTo>
                  <a:pt x="145673" y="312204"/>
                </a:lnTo>
                <a:lnTo>
                  <a:pt x="169220" y="350657"/>
                </a:lnTo>
                <a:lnTo>
                  <a:pt x="193738" y="388477"/>
                </a:lnTo>
                <a:lnTo>
                  <a:pt x="219211" y="425646"/>
                </a:lnTo>
                <a:lnTo>
                  <a:pt x="245620" y="462149"/>
                </a:lnTo>
                <a:lnTo>
                  <a:pt x="272951" y="497970"/>
                </a:lnTo>
                <a:lnTo>
                  <a:pt x="301187" y="533094"/>
                </a:lnTo>
                <a:lnTo>
                  <a:pt x="330310" y="567504"/>
                </a:lnTo>
                <a:lnTo>
                  <a:pt x="360304" y="601183"/>
                </a:lnTo>
                <a:lnTo>
                  <a:pt x="391154" y="634117"/>
                </a:lnTo>
                <a:lnTo>
                  <a:pt x="422841" y="666289"/>
                </a:lnTo>
                <a:lnTo>
                  <a:pt x="455350" y="697684"/>
                </a:lnTo>
                <a:lnTo>
                  <a:pt x="488665" y="728284"/>
                </a:lnTo>
                <a:lnTo>
                  <a:pt x="522768" y="758075"/>
                </a:lnTo>
                <a:lnTo>
                  <a:pt x="557642" y="787040"/>
                </a:lnTo>
                <a:lnTo>
                  <a:pt x="593273" y="815164"/>
                </a:lnTo>
                <a:lnTo>
                  <a:pt x="629642" y="842430"/>
                </a:lnTo>
                <a:lnTo>
                  <a:pt x="666734" y="868822"/>
                </a:lnTo>
                <a:lnTo>
                  <a:pt x="704531" y="894325"/>
                </a:lnTo>
                <a:lnTo>
                  <a:pt x="743018" y="918922"/>
                </a:lnTo>
                <a:lnTo>
                  <a:pt x="782177" y="942598"/>
                </a:lnTo>
                <a:lnTo>
                  <a:pt x="821992" y="965336"/>
                </a:lnTo>
                <a:lnTo>
                  <a:pt x="847682" y="979170"/>
                </a:lnTo>
                <a:lnTo>
                  <a:pt x="2613486" y="979169"/>
                </a:lnTo>
                <a:lnTo>
                  <a:pt x="2678991" y="942598"/>
                </a:lnTo>
                <a:lnTo>
                  <a:pt x="2718150" y="918922"/>
                </a:lnTo>
                <a:lnTo>
                  <a:pt x="2756637" y="894325"/>
                </a:lnTo>
                <a:lnTo>
                  <a:pt x="2794434" y="868822"/>
                </a:lnTo>
                <a:lnTo>
                  <a:pt x="2831526" y="842430"/>
                </a:lnTo>
                <a:lnTo>
                  <a:pt x="2867895" y="815164"/>
                </a:lnTo>
                <a:lnTo>
                  <a:pt x="2903526" y="787040"/>
                </a:lnTo>
                <a:lnTo>
                  <a:pt x="2938400" y="758075"/>
                </a:lnTo>
                <a:lnTo>
                  <a:pt x="2972503" y="728284"/>
                </a:lnTo>
                <a:lnTo>
                  <a:pt x="3005818" y="697684"/>
                </a:lnTo>
                <a:lnTo>
                  <a:pt x="3038327" y="666289"/>
                </a:lnTo>
                <a:lnTo>
                  <a:pt x="3070014" y="634117"/>
                </a:lnTo>
                <a:lnTo>
                  <a:pt x="3100864" y="601183"/>
                </a:lnTo>
                <a:lnTo>
                  <a:pt x="3130858" y="567504"/>
                </a:lnTo>
                <a:lnTo>
                  <a:pt x="3159981" y="533094"/>
                </a:lnTo>
                <a:lnTo>
                  <a:pt x="3188217" y="497970"/>
                </a:lnTo>
                <a:lnTo>
                  <a:pt x="3215548" y="462149"/>
                </a:lnTo>
                <a:lnTo>
                  <a:pt x="3241957" y="425646"/>
                </a:lnTo>
                <a:lnTo>
                  <a:pt x="3267429" y="388477"/>
                </a:lnTo>
                <a:lnTo>
                  <a:pt x="3291948" y="350657"/>
                </a:lnTo>
                <a:lnTo>
                  <a:pt x="3315495" y="312204"/>
                </a:lnTo>
                <a:lnTo>
                  <a:pt x="3338055" y="273133"/>
                </a:lnTo>
                <a:lnTo>
                  <a:pt x="3359611" y="233459"/>
                </a:lnTo>
                <a:lnTo>
                  <a:pt x="3380147" y="193200"/>
                </a:lnTo>
                <a:lnTo>
                  <a:pt x="3399646" y="152370"/>
                </a:lnTo>
                <a:lnTo>
                  <a:pt x="3418092" y="110987"/>
                </a:lnTo>
                <a:lnTo>
                  <a:pt x="3435467" y="69065"/>
                </a:lnTo>
                <a:lnTo>
                  <a:pt x="3451756" y="26621"/>
                </a:lnTo>
                <a:lnTo>
                  <a:pt x="34611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5176062" y="4723280"/>
            <a:ext cx="3080496" cy="863973"/>
          </a:xfrm>
          <a:custGeom>
            <a:avLst/>
            <a:gdLst/>
            <a:ahLst/>
            <a:cxnLst/>
            <a:rect l="l" t="t" r="r" b="b"/>
            <a:pathLst>
              <a:path w="3491229" h="979170">
                <a:moveTo>
                  <a:pt x="893476" y="979170"/>
                </a:moveTo>
                <a:lnTo>
                  <a:pt x="842622" y="952037"/>
                </a:lnTo>
                <a:lnTo>
                  <a:pt x="802565" y="929090"/>
                </a:lnTo>
                <a:lnTo>
                  <a:pt x="763139" y="905169"/>
                </a:lnTo>
                <a:lnTo>
                  <a:pt x="724365" y="880289"/>
                </a:lnTo>
                <a:lnTo>
                  <a:pt x="686264" y="854463"/>
                </a:lnTo>
                <a:lnTo>
                  <a:pt x="648833" y="827690"/>
                </a:lnTo>
                <a:lnTo>
                  <a:pt x="612158" y="800032"/>
                </a:lnTo>
                <a:lnTo>
                  <a:pt x="576193" y="771454"/>
                </a:lnTo>
                <a:lnTo>
                  <a:pt x="540982" y="741987"/>
                </a:lnTo>
                <a:lnTo>
                  <a:pt x="506543" y="711645"/>
                </a:lnTo>
                <a:lnTo>
                  <a:pt x="472898" y="680442"/>
                </a:lnTo>
                <a:lnTo>
                  <a:pt x="440066" y="648392"/>
                </a:lnTo>
                <a:lnTo>
                  <a:pt x="408067" y="615508"/>
                </a:lnTo>
                <a:lnTo>
                  <a:pt x="376922" y="581806"/>
                </a:lnTo>
                <a:lnTo>
                  <a:pt x="346650" y="547299"/>
                </a:lnTo>
                <a:lnTo>
                  <a:pt x="317272" y="512000"/>
                </a:lnTo>
                <a:lnTo>
                  <a:pt x="288809" y="475925"/>
                </a:lnTo>
                <a:lnTo>
                  <a:pt x="261279" y="439087"/>
                </a:lnTo>
                <a:lnTo>
                  <a:pt x="234704" y="401500"/>
                </a:lnTo>
                <a:lnTo>
                  <a:pt x="209104" y="363178"/>
                </a:lnTo>
                <a:lnTo>
                  <a:pt x="184497" y="324136"/>
                </a:lnTo>
                <a:lnTo>
                  <a:pt x="160906" y="284387"/>
                </a:lnTo>
                <a:lnTo>
                  <a:pt x="138350" y="243945"/>
                </a:lnTo>
                <a:lnTo>
                  <a:pt x="116849" y="202825"/>
                </a:lnTo>
                <a:lnTo>
                  <a:pt x="96423" y="161041"/>
                </a:lnTo>
                <a:lnTo>
                  <a:pt x="77093" y="118605"/>
                </a:lnTo>
                <a:lnTo>
                  <a:pt x="58878" y="75534"/>
                </a:lnTo>
                <a:lnTo>
                  <a:pt x="41799" y="31840"/>
                </a:lnTo>
                <a:lnTo>
                  <a:pt x="30355" y="0"/>
                </a:lnTo>
                <a:lnTo>
                  <a:pt x="0" y="0"/>
                </a:lnTo>
                <a:lnTo>
                  <a:pt x="29516" y="79366"/>
                </a:lnTo>
                <a:lnTo>
                  <a:pt x="47505" y="122490"/>
                </a:lnTo>
                <a:lnTo>
                  <a:pt x="66592" y="164991"/>
                </a:lnTo>
                <a:lnTo>
                  <a:pt x="86758" y="206853"/>
                </a:lnTo>
                <a:lnTo>
                  <a:pt x="107983" y="248063"/>
                </a:lnTo>
                <a:lnTo>
                  <a:pt x="130248" y="288609"/>
                </a:lnTo>
                <a:lnTo>
                  <a:pt x="153532" y="328476"/>
                </a:lnTo>
                <a:lnTo>
                  <a:pt x="177817" y="367651"/>
                </a:lnTo>
                <a:lnTo>
                  <a:pt x="203083" y="406121"/>
                </a:lnTo>
                <a:lnTo>
                  <a:pt x="229310" y="443872"/>
                </a:lnTo>
                <a:lnTo>
                  <a:pt x="256478" y="480891"/>
                </a:lnTo>
                <a:lnTo>
                  <a:pt x="284569" y="517164"/>
                </a:lnTo>
                <a:lnTo>
                  <a:pt x="313562" y="552678"/>
                </a:lnTo>
                <a:lnTo>
                  <a:pt x="343438" y="587420"/>
                </a:lnTo>
                <a:lnTo>
                  <a:pt x="374178" y="621376"/>
                </a:lnTo>
                <a:lnTo>
                  <a:pt x="405762" y="654533"/>
                </a:lnTo>
                <a:lnTo>
                  <a:pt x="438170" y="686876"/>
                </a:lnTo>
                <a:lnTo>
                  <a:pt x="471382" y="718394"/>
                </a:lnTo>
                <a:lnTo>
                  <a:pt x="505380" y="749072"/>
                </a:lnTo>
                <a:lnTo>
                  <a:pt x="540144" y="778897"/>
                </a:lnTo>
                <a:lnTo>
                  <a:pt x="575653" y="807855"/>
                </a:lnTo>
                <a:lnTo>
                  <a:pt x="611890" y="835933"/>
                </a:lnTo>
                <a:lnTo>
                  <a:pt x="648854" y="863134"/>
                </a:lnTo>
                <a:lnTo>
                  <a:pt x="686463" y="889397"/>
                </a:lnTo>
                <a:lnTo>
                  <a:pt x="724762" y="914755"/>
                </a:lnTo>
                <a:lnTo>
                  <a:pt x="763708" y="939179"/>
                </a:lnTo>
                <a:lnTo>
                  <a:pt x="803284" y="962656"/>
                </a:lnTo>
                <a:lnTo>
                  <a:pt x="832755" y="979170"/>
                </a:lnTo>
                <a:lnTo>
                  <a:pt x="893476" y="979170"/>
                </a:lnTo>
                <a:close/>
              </a:path>
              <a:path w="3491229" h="979170">
                <a:moveTo>
                  <a:pt x="3491101" y="0"/>
                </a:moveTo>
                <a:lnTo>
                  <a:pt x="3460773" y="0"/>
                </a:lnTo>
                <a:lnTo>
                  <a:pt x="3447762" y="35897"/>
                </a:lnTo>
                <a:lnTo>
                  <a:pt x="3430704" y="79207"/>
                </a:lnTo>
                <a:lnTo>
                  <a:pt x="3412515" y="121922"/>
                </a:lnTo>
                <a:lnTo>
                  <a:pt x="3393215" y="164026"/>
                </a:lnTo>
                <a:lnTo>
                  <a:pt x="3372823" y="205506"/>
                </a:lnTo>
                <a:lnTo>
                  <a:pt x="3351358" y="246345"/>
                </a:lnTo>
                <a:lnTo>
                  <a:pt x="3328842" y="286530"/>
                </a:lnTo>
                <a:lnTo>
                  <a:pt x="3305292" y="326044"/>
                </a:lnTo>
                <a:lnTo>
                  <a:pt x="3280729" y="364873"/>
                </a:lnTo>
                <a:lnTo>
                  <a:pt x="3255172" y="403001"/>
                </a:lnTo>
                <a:lnTo>
                  <a:pt x="3228640" y="440415"/>
                </a:lnTo>
                <a:lnTo>
                  <a:pt x="3201154" y="477098"/>
                </a:lnTo>
                <a:lnTo>
                  <a:pt x="3172733" y="513036"/>
                </a:lnTo>
                <a:lnTo>
                  <a:pt x="3143397" y="548214"/>
                </a:lnTo>
                <a:lnTo>
                  <a:pt x="3113164" y="582617"/>
                </a:lnTo>
                <a:lnTo>
                  <a:pt x="3082055" y="616229"/>
                </a:lnTo>
                <a:lnTo>
                  <a:pt x="3050090" y="649036"/>
                </a:lnTo>
                <a:lnTo>
                  <a:pt x="3017287" y="681023"/>
                </a:lnTo>
                <a:lnTo>
                  <a:pt x="2983666" y="712174"/>
                </a:lnTo>
                <a:lnTo>
                  <a:pt x="2949247" y="742475"/>
                </a:lnTo>
                <a:lnTo>
                  <a:pt x="2914050" y="771910"/>
                </a:lnTo>
                <a:lnTo>
                  <a:pt x="2878094" y="800466"/>
                </a:lnTo>
                <a:lnTo>
                  <a:pt x="2841399" y="828125"/>
                </a:lnTo>
                <a:lnTo>
                  <a:pt x="2803984" y="854875"/>
                </a:lnTo>
                <a:lnTo>
                  <a:pt x="2765868" y="880698"/>
                </a:lnTo>
                <a:lnTo>
                  <a:pt x="2727072" y="905582"/>
                </a:lnTo>
                <a:lnTo>
                  <a:pt x="2687615" y="929510"/>
                </a:lnTo>
                <a:lnTo>
                  <a:pt x="2647517" y="952467"/>
                </a:lnTo>
                <a:lnTo>
                  <a:pt x="2606797" y="974439"/>
                </a:lnTo>
                <a:lnTo>
                  <a:pt x="2597476" y="979169"/>
                </a:lnTo>
                <a:lnTo>
                  <a:pt x="2658309" y="979169"/>
                </a:lnTo>
                <a:lnTo>
                  <a:pt x="2729418" y="937841"/>
                </a:lnTo>
                <a:lnTo>
                  <a:pt x="2768374" y="913298"/>
                </a:lnTo>
                <a:lnTo>
                  <a:pt x="2806664" y="887828"/>
                </a:lnTo>
                <a:lnTo>
                  <a:pt x="2844269" y="861445"/>
                </a:lnTo>
                <a:lnTo>
                  <a:pt x="2881170" y="834165"/>
                </a:lnTo>
                <a:lnTo>
                  <a:pt x="2917350" y="806001"/>
                </a:lnTo>
                <a:lnTo>
                  <a:pt x="2952789" y="776971"/>
                </a:lnTo>
                <a:lnTo>
                  <a:pt x="2987470" y="747087"/>
                </a:lnTo>
                <a:lnTo>
                  <a:pt x="3021374" y="716367"/>
                </a:lnTo>
                <a:lnTo>
                  <a:pt x="3054482" y="684825"/>
                </a:lnTo>
                <a:lnTo>
                  <a:pt x="3086776" y="652475"/>
                </a:lnTo>
                <a:lnTo>
                  <a:pt x="3118237" y="619333"/>
                </a:lnTo>
                <a:lnTo>
                  <a:pt x="3148848" y="585415"/>
                </a:lnTo>
                <a:lnTo>
                  <a:pt x="3178589" y="550735"/>
                </a:lnTo>
                <a:lnTo>
                  <a:pt x="3207442" y="515308"/>
                </a:lnTo>
                <a:lnTo>
                  <a:pt x="3235390" y="479149"/>
                </a:lnTo>
                <a:lnTo>
                  <a:pt x="3262412" y="442274"/>
                </a:lnTo>
                <a:lnTo>
                  <a:pt x="3288492" y="404698"/>
                </a:lnTo>
                <a:lnTo>
                  <a:pt x="3313610" y="366435"/>
                </a:lnTo>
                <a:lnTo>
                  <a:pt x="3337748" y="327501"/>
                </a:lnTo>
                <a:lnTo>
                  <a:pt x="3360887" y="287911"/>
                </a:lnTo>
                <a:lnTo>
                  <a:pt x="3383010" y="247681"/>
                </a:lnTo>
                <a:lnTo>
                  <a:pt x="3404097" y="206824"/>
                </a:lnTo>
                <a:lnTo>
                  <a:pt x="3424131" y="165356"/>
                </a:lnTo>
                <a:lnTo>
                  <a:pt x="3443092" y="123293"/>
                </a:lnTo>
                <a:lnTo>
                  <a:pt x="3460963" y="80649"/>
                </a:lnTo>
                <a:lnTo>
                  <a:pt x="3477725" y="37440"/>
                </a:lnTo>
                <a:lnTo>
                  <a:pt x="349110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5326381" y="4723280"/>
            <a:ext cx="2779619" cy="341219"/>
          </a:xfrm>
          <a:custGeom>
            <a:avLst/>
            <a:gdLst/>
            <a:ahLst/>
            <a:cxnLst/>
            <a:rect l="l" t="t" r="r" b="b"/>
            <a:pathLst>
              <a:path w="3150234" h="386714">
                <a:moveTo>
                  <a:pt x="254569" y="0"/>
                </a:moveTo>
                <a:lnTo>
                  <a:pt x="221635" y="0"/>
                </a:lnTo>
                <a:lnTo>
                  <a:pt x="0" y="386333"/>
                </a:lnTo>
                <a:lnTo>
                  <a:pt x="25145" y="386333"/>
                </a:lnTo>
                <a:lnTo>
                  <a:pt x="25145" y="357377"/>
                </a:lnTo>
                <a:lnTo>
                  <a:pt x="49576" y="357377"/>
                </a:lnTo>
                <a:lnTo>
                  <a:pt x="254569" y="0"/>
                </a:lnTo>
                <a:close/>
              </a:path>
              <a:path w="3150234" h="386714">
                <a:moveTo>
                  <a:pt x="49576" y="357377"/>
                </a:moveTo>
                <a:lnTo>
                  <a:pt x="25145" y="357377"/>
                </a:lnTo>
                <a:lnTo>
                  <a:pt x="37338" y="378713"/>
                </a:lnTo>
                <a:lnTo>
                  <a:pt x="49576" y="357377"/>
                </a:lnTo>
                <a:close/>
              </a:path>
              <a:path w="3150234" h="386714">
                <a:moveTo>
                  <a:pt x="3124962" y="386333"/>
                </a:moveTo>
                <a:lnTo>
                  <a:pt x="3124962" y="357377"/>
                </a:lnTo>
                <a:lnTo>
                  <a:pt x="3112770" y="378713"/>
                </a:lnTo>
                <a:lnTo>
                  <a:pt x="3100531" y="357377"/>
                </a:lnTo>
                <a:lnTo>
                  <a:pt x="49576" y="357377"/>
                </a:lnTo>
                <a:lnTo>
                  <a:pt x="37338" y="378713"/>
                </a:lnTo>
                <a:lnTo>
                  <a:pt x="25145" y="357377"/>
                </a:lnTo>
                <a:lnTo>
                  <a:pt x="25145" y="386333"/>
                </a:lnTo>
                <a:lnTo>
                  <a:pt x="3124962" y="386333"/>
                </a:lnTo>
                <a:close/>
              </a:path>
              <a:path w="3150234" h="386714">
                <a:moveTo>
                  <a:pt x="3150108" y="386333"/>
                </a:moveTo>
                <a:lnTo>
                  <a:pt x="2928472" y="0"/>
                </a:lnTo>
                <a:lnTo>
                  <a:pt x="2895538" y="0"/>
                </a:lnTo>
                <a:lnTo>
                  <a:pt x="3100531" y="357377"/>
                </a:lnTo>
                <a:lnTo>
                  <a:pt x="3124962" y="357377"/>
                </a:lnTo>
                <a:lnTo>
                  <a:pt x="3124962" y="386333"/>
                </a:lnTo>
                <a:lnTo>
                  <a:pt x="3150108" y="386333"/>
                </a:lnTo>
                <a:close/>
              </a:path>
              <a:path w="3150234" h="386714">
                <a:moveTo>
                  <a:pt x="3124962" y="357377"/>
                </a:moveTo>
                <a:lnTo>
                  <a:pt x="3100531" y="357377"/>
                </a:lnTo>
                <a:lnTo>
                  <a:pt x="3112770" y="378713"/>
                </a:lnTo>
                <a:lnTo>
                  <a:pt x="3124962" y="35737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5341845" y="4723280"/>
            <a:ext cx="573181" cy="338978"/>
          </a:xfrm>
          <a:custGeom>
            <a:avLst/>
            <a:gdLst/>
            <a:ahLst/>
            <a:cxnLst/>
            <a:rect l="l" t="t" r="r" b="b"/>
            <a:pathLst>
              <a:path w="649604" h="384175">
                <a:moveTo>
                  <a:pt x="649125" y="0"/>
                </a:moveTo>
                <a:lnTo>
                  <a:pt x="596836" y="0"/>
                </a:lnTo>
                <a:lnTo>
                  <a:pt x="611124" y="22860"/>
                </a:lnTo>
                <a:lnTo>
                  <a:pt x="649125" y="0"/>
                </a:lnTo>
                <a:close/>
              </a:path>
              <a:path w="649604" h="384175">
                <a:moveTo>
                  <a:pt x="537210" y="67818"/>
                </a:moveTo>
                <a:lnTo>
                  <a:pt x="522732" y="42672"/>
                </a:lnTo>
                <a:lnTo>
                  <a:pt x="425196" y="102108"/>
                </a:lnTo>
                <a:lnTo>
                  <a:pt x="439674" y="126492"/>
                </a:lnTo>
                <a:lnTo>
                  <a:pt x="537210" y="67818"/>
                </a:lnTo>
                <a:close/>
              </a:path>
              <a:path w="649604" h="384175">
                <a:moveTo>
                  <a:pt x="366522" y="171450"/>
                </a:moveTo>
                <a:lnTo>
                  <a:pt x="351282" y="146304"/>
                </a:lnTo>
                <a:lnTo>
                  <a:pt x="253746" y="205740"/>
                </a:lnTo>
                <a:lnTo>
                  <a:pt x="268986" y="230124"/>
                </a:lnTo>
                <a:lnTo>
                  <a:pt x="366522" y="171450"/>
                </a:lnTo>
                <a:close/>
              </a:path>
              <a:path w="649604" h="384175">
                <a:moveTo>
                  <a:pt x="195072" y="274320"/>
                </a:moveTo>
                <a:lnTo>
                  <a:pt x="180594" y="249936"/>
                </a:lnTo>
                <a:lnTo>
                  <a:pt x="83058" y="309372"/>
                </a:lnTo>
                <a:lnTo>
                  <a:pt x="97536" y="333756"/>
                </a:lnTo>
                <a:lnTo>
                  <a:pt x="195072" y="274320"/>
                </a:lnTo>
                <a:close/>
              </a:path>
              <a:path w="649604" h="384175">
                <a:moveTo>
                  <a:pt x="24384" y="377952"/>
                </a:moveTo>
                <a:lnTo>
                  <a:pt x="9144" y="353568"/>
                </a:lnTo>
                <a:lnTo>
                  <a:pt x="0" y="359664"/>
                </a:lnTo>
                <a:lnTo>
                  <a:pt x="14478" y="384048"/>
                </a:lnTo>
                <a:lnTo>
                  <a:pt x="24384" y="37795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7517164" y="4723280"/>
            <a:ext cx="573741" cy="338978"/>
          </a:xfrm>
          <a:custGeom>
            <a:avLst/>
            <a:gdLst/>
            <a:ahLst/>
            <a:cxnLst/>
            <a:rect l="l" t="t" r="r" b="b"/>
            <a:pathLst>
              <a:path w="650240" h="384175">
                <a:moveTo>
                  <a:pt x="51380" y="0"/>
                </a:moveTo>
                <a:lnTo>
                  <a:pt x="0" y="0"/>
                </a:lnTo>
                <a:lnTo>
                  <a:pt x="37807" y="22860"/>
                </a:lnTo>
                <a:lnTo>
                  <a:pt x="51380" y="0"/>
                </a:lnTo>
                <a:close/>
              </a:path>
              <a:path w="650240" h="384175">
                <a:moveTo>
                  <a:pt x="223735" y="102108"/>
                </a:moveTo>
                <a:lnTo>
                  <a:pt x="125437" y="42672"/>
                </a:lnTo>
                <a:lnTo>
                  <a:pt x="110959" y="67056"/>
                </a:lnTo>
                <a:lnTo>
                  <a:pt x="208495" y="126492"/>
                </a:lnTo>
                <a:lnTo>
                  <a:pt x="223735" y="102108"/>
                </a:lnTo>
                <a:close/>
              </a:path>
              <a:path w="650240" h="384175">
                <a:moveTo>
                  <a:pt x="394423" y="204978"/>
                </a:moveTo>
                <a:lnTo>
                  <a:pt x="296887" y="146304"/>
                </a:lnTo>
                <a:lnTo>
                  <a:pt x="281647" y="170688"/>
                </a:lnTo>
                <a:lnTo>
                  <a:pt x="379945" y="229362"/>
                </a:lnTo>
                <a:lnTo>
                  <a:pt x="394423" y="204978"/>
                </a:lnTo>
                <a:close/>
              </a:path>
              <a:path w="650240" h="384175">
                <a:moveTo>
                  <a:pt x="565873" y="308610"/>
                </a:moveTo>
                <a:lnTo>
                  <a:pt x="467575" y="249936"/>
                </a:lnTo>
                <a:lnTo>
                  <a:pt x="453097" y="274320"/>
                </a:lnTo>
                <a:lnTo>
                  <a:pt x="550633" y="332994"/>
                </a:lnTo>
                <a:lnTo>
                  <a:pt x="565873" y="308610"/>
                </a:lnTo>
                <a:close/>
              </a:path>
              <a:path w="650240" h="384175">
                <a:moveTo>
                  <a:pt x="649693" y="359664"/>
                </a:moveTo>
                <a:lnTo>
                  <a:pt x="639025" y="352806"/>
                </a:lnTo>
                <a:lnTo>
                  <a:pt x="624547" y="377952"/>
                </a:lnTo>
                <a:lnTo>
                  <a:pt x="635215" y="384048"/>
                </a:lnTo>
                <a:lnTo>
                  <a:pt x="649693" y="3596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537883" y="5586581"/>
            <a:ext cx="8068235" cy="868456"/>
          </a:xfrm>
          <a:custGeom>
            <a:avLst/>
            <a:gdLst/>
            <a:ahLst/>
            <a:cxnLst/>
            <a:rect l="l" t="t" r="r" b="b"/>
            <a:pathLst>
              <a:path w="9144000" h="984250">
                <a:moveTo>
                  <a:pt x="0" y="0"/>
                </a:moveTo>
                <a:lnTo>
                  <a:pt x="0" y="983742"/>
                </a:lnTo>
                <a:lnTo>
                  <a:pt x="9144000" y="98374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537883" y="5587253"/>
            <a:ext cx="8068235" cy="867335"/>
          </a:xfrm>
          <a:custGeom>
            <a:avLst/>
            <a:gdLst/>
            <a:ahLst/>
            <a:cxnLst/>
            <a:rect l="l" t="t" r="r" b="b"/>
            <a:pathLst>
              <a:path w="9144000" h="982979">
                <a:moveTo>
                  <a:pt x="9144000" y="982980"/>
                </a:moveTo>
                <a:lnTo>
                  <a:pt x="9144000" y="0"/>
                </a:lnTo>
                <a:lnTo>
                  <a:pt x="2986965" y="0"/>
                </a:lnTo>
                <a:lnTo>
                  <a:pt x="2972194" y="7951"/>
                </a:lnTo>
                <a:lnTo>
                  <a:pt x="2931100" y="28766"/>
                </a:lnTo>
                <a:lnTo>
                  <a:pt x="2889401" y="48596"/>
                </a:lnTo>
                <a:lnTo>
                  <a:pt x="2847112" y="67424"/>
                </a:lnTo>
                <a:lnTo>
                  <a:pt x="2804250" y="85235"/>
                </a:lnTo>
                <a:lnTo>
                  <a:pt x="2760832" y="102013"/>
                </a:lnTo>
                <a:lnTo>
                  <a:pt x="2716874" y="117741"/>
                </a:lnTo>
                <a:lnTo>
                  <a:pt x="2672394" y="132404"/>
                </a:lnTo>
                <a:lnTo>
                  <a:pt x="2627407" y="145986"/>
                </a:lnTo>
                <a:lnTo>
                  <a:pt x="2581931" y="158471"/>
                </a:lnTo>
                <a:lnTo>
                  <a:pt x="2535981" y="169842"/>
                </a:lnTo>
                <a:lnTo>
                  <a:pt x="2489575" y="180085"/>
                </a:lnTo>
                <a:lnTo>
                  <a:pt x="2442729" y="189182"/>
                </a:lnTo>
                <a:lnTo>
                  <a:pt x="2395459" y="197118"/>
                </a:lnTo>
                <a:lnTo>
                  <a:pt x="2347783" y="203877"/>
                </a:lnTo>
                <a:lnTo>
                  <a:pt x="2299717" y="209442"/>
                </a:lnTo>
                <a:lnTo>
                  <a:pt x="2251277" y="213799"/>
                </a:lnTo>
                <a:lnTo>
                  <a:pt x="2202480" y="216931"/>
                </a:lnTo>
                <a:lnTo>
                  <a:pt x="2153343" y="218822"/>
                </a:lnTo>
                <a:lnTo>
                  <a:pt x="2103881" y="219455"/>
                </a:lnTo>
                <a:lnTo>
                  <a:pt x="2054420" y="218822"/>
                </a:lnTo>
                <a:lnTo>
                  <a:pt x="2005283" y="216931"/>
                </a:lnTo>
                <a:lnTo>
                  <a:pt x="1956486" y="213799"/>
                </a:lnTo>
                <a:lnTo>
                  <a:pt x="1908046" y="209442"/>
                </a:lnTo>
                <a:lnTo>
                  <a:pt x="1859980" y="203877"/>
                </a:lnTo>
                <a:lnTo>
                  <a:pt x="1812303" y="197118"/>
                </a:lnTo>
                <a:lnTo>
                  <a:pt x="1765034" y="189182"/>
                </a:lnTo>
                <a:lnTo>
                  <a:pt x="1718188" y="180085"/>
                </a:lnTo>
                <a:lnTo>
                  <a:pt x="1671782" y="169842"/>
                </a:lnTo>
                <a:lnTo>
                  <a:pt x="1625832" y="158471"/>
                </a:lnTo>
                <a:lnTo>
                  <a:pt x="1580356" y="145986"/>
                </a:lnTo>
                <a:lnTo>
                  <a:pt x="1535369" y="132404"/>
                </a:lnTo>
                <a:lnTo>
                  <a:pt x="1490889" y="117741"/>
                </a:lnTo>
                <a:lnTo>
                  <a:pt x="1446931" y="102013"/>
                </a:lnTo>
                <a:lnTo>
                  <a:pt x="1403513" y="85235"/>
                </a:lnTo>
                <a:lnTo>
                  <a:pt x="1360651" y="67424"/>
                </a:lnTo>
                <a:lnTo>
                  <a:pt x="1318362" y="48596"/>
                </a:lnTo>
                <a:lnTo>
                  <a:pt x="1276663" y="28766"/>
                </a:lnTo>
                <a:lnTo>
                  <a:pt x="1235569" y="7951"/>
                </a:lnTo>
                <a:lnTo>
                  <a:pt x="1220798" y="0"/>
                </a:lnTo>
                <a:lnTo>
                  <a:pt x="0" y="0"/>
                </a:lnTo>
                <a:lnTo>
                  <a:pt x="0" y="982980"/>
                </a:lnTo>
                <a:lnTo>
                  <a:pt x="9144000" y="9829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1588536" y="5587253"/>
            <a:ext cx="1611966" cy="206749"/>
          </a:xfrm>
          <a:custGeom>
            <a:avLst/>
            <a:gdLst/>
            <a:ahLst/>
            <a:cxnLst/>
            <a:rect l="l" t="t" r="r" b="b"/>
            <a:pathLst>
              <a:path w="1826895" h="234315">
                <a:moveTo>
                  <a:pt x="1826379" y="0"/>
                </a:moveTo>
                <a:lnTo>
                  <a:pt x="1765298" y="0"/>
                </a:lnTo>
                <a:lnTo>
                  <a:pt x="1733592" y="16078"/>
                </a:lnTo>
                <a:lnTo>
                  <a:pt x="1691672" y="36027"/>
                </a:lnTo>
                <a:lnTo>
                  <a:pt x="1649188" y="54946"/>
                </a:lnTo>
                <a:lnTo>
                  <a:pt x="1606159" y="72822"/>
                </a:lnTo>
                <a:lnTo>
                  <a:pt x="1562605" y="89639"/>
                </a:lnTo>
                <a:lnTo>
                  <a:pt x="1518545" y="105383"/>
                </a:lnTo>
                <a:lnTo>
                  <a:pt x="1474000" y="120038"/>
                </a:lnTo>
                <a:lnTo>
                  <a:pt x="1428987" y="133590"/>
                </a:lnTo>
                <a:lnTo>
                  <a:pt x="1383528" y="146024"/>
                </a:lnTo>
                <a:lnTo>
                  <a:pt x="1337641" y="157325"/>
                </a:lnTo>
                <a:lnTo>
                  <a:pt x="1291347" y="167477"/>
                </a:lnTo>
                <a:lnTo>
                  <a:pt x="1244664" y="176467"/>
                </a:lnTo>
                <a:lnTo>
                  <a:pt x="1197611" y="184280"/>
                </a:lnTo>
                <a:lnTo>
                  <a:pt x="1150210" y="190899"/>
                </a:lnTo>
                <a:lnTo>
                  <a:pt x="1102479" y="196311"/>
                </a:lnTo>
                <a:lnTo>
                  <a:pt x="1054437" y="200501"/>
                </a:lnTo>
                <a:lnTo>
                  <a:pt x="1006105" y="203453"/>
                </a:lnTo>
                <a:lnTo>
                  <a:pt x="959623" y="204977"/>
                </a:lnTo>
                <a:lnTo>
                  <a:pt x="913141" y="205739"/>
                </a:lnTo>
                <a:lnTo>
                  <a:pt x="864658" y="205215"/>
                </a:lnTo>
                <a:lnTo>
                  <a:pt x="816404" y="203436"/>
                </a:lnTo>
                <a:lnTo>
                  <a:pt x="768066" y="200388"/>
                </a:lnTo>
                <a:lnTo>
                  <a:pt x="720564" y="196162"/>
                </a:lnTo>
                <a:lnTo>
                  <a:pt x="673219" y="190718"/>
                </a:lnTo>
                <a:lnTo>
                  <a:pt x="626082" y="184065"/>
                </a:lnTo>
                <a:lnTo>
                  <a:pt x="579276" y="176227"/>
                </a:lnTo>
                <a:lnTo>
                  <a:pt x="532820" y="167220"/>
                </a:lnTo>
                <a:lnTo>
                  <a:pt x="486733" y="157057"/>
                </a:lnTo>
                <a:lnTo>
                  <a:pt x="441037" y="145753"/>
                </a:lnTo>
                <a:lnTo>
                  <a:pt x="395751" y="133321"/>
                </a:lnTo>
                <a:lnTo>
                  <a:pt x="350896" y="119775"/>
                </a:lnTo>
                <a:lnTo>
                  <a:pt x="306491" y="105129"/>
                </a:lnTo>
                <a:lnTo>
                  <a:pt x="262557" y="89398"/>
                </a:lnTo>
                <a:lnTo>
                  <a:pt x="219115" y="72594"/>
                </a:lnTo>
                <a:lnTo>
                  <a:pt x="176183" y="54733"/>
                </a:lnTo>
                <a:lnTo>
                  <a:pt x="133783" y="35829"/>
                </a:lnTo>
                <a:lnTo>
                  <a:pt x="91934" y="15895"/>
                </a:lnTo>
                <a:lnTo>
                  <a:pt x="60617" y="0"/>
                </a:lnTo>
                <a:lnTo>
                  <a:pt x="0" y="0"/>
                </a:lnTo>
                <a:lnTo>
                  <a:pt x="51625" y="27621"/>
                </a:lnTo>
                <a:lnTo>
                  <a:pt x="92986" y="48185"/>
                </a:lnTo>
                <a:lnTo>
                  <a:pt x="134895" y="67748"/>
                </a:lnTo>
                <a:lnTo>
                  <a:pt x="177332" y="86295"/>
                </a:lnTo>
                <a:lnTo>
                  <a:pt x="220278" y="103814"/>
                </a:lnTo>
                <a:lnTo>
                  <a:pt x="263712" y="120290"/>
                </a:lnTo>
                <a:lnTo>
                  <a:pt x="307614" y="135711"/>
                </a:lnTo>
                <a:lnTo>
                  <a:pt x="351966" y="150062"/>
                </a:lnTo>
                <a:lnTo>
                  <a:pt x="396746" y="163331"/>
                </a:lnTo>
                <a:lnTo>
                  <a:pt x="441936" y="175503"/>
                </a:lnTo>
                <a:lnTo>
                  <a:pt x="487516" y="186565"/>
                </a:lnTo>
                <a:lnTo>
                  <a:pt x="533465" y="196504"/>
                </a:lnTo>
                <a:lnTo>
                  <a:pt x="579764" y="205306"/>
                </a:lnTo>
                <a:lnTo>
                  <a:pt x="626394" y="212958"/>
                </a:lnTo>
                <a:lnTo>
                  <a:pt x="673334" y="219446"/>
                </a:lnTo>
                <a:lnTo>
                  <a:pt x="720664" y="224765"/>
                </a:lnTo>
                <a:lnTo>
                  <a:pt x="768400" y="228895"/>
                </a:lnTo>
                <a:lnTo>
                  <a:pt x="815818" y="231790"/>
                </a:lnTo>
                <a:lnTo>
                  <a:pt x="863802" y="233486"/>
                </a:lnTo>
                <a:lnTo>
                  <a:pt x="911998" y="233951"/>
                </a:lnTo>
                <a:lnTo>
                  <a:pt x="960385" y="233171"/>
                </a:lnTo>
                <a:lnTo>
                  <a:pt x="1007629" y="231647"/>
                </a:lnTo>
                <a:lnTo>
                  <a:pt x="1054873" y="228599"/>
                </a:lnTo>
                <a:lnTo>
                  <a:pt x="1102992" y="224560"/>
                </a:lnTo>
                <a:lnTo>
                  <a:pt x="1150796" y="219306"/>
                </a:lnTo>
                <a:lnTo>
                  <a:pt x="1198266" y="212853"/>
                </a:lnTo>
                <a:lnTo>
                  <a:pt x="1245385" y="205215"/>
                </a:lnTo>
                <a:lnTo>
                  <a:pt x="1292132" y="196408"/>
                </a:lnTo>
                <a:lnTo>
                  <a:pt x="1338491" y="186447"/>
                </a:lnTo>
                <a:lnTo>
                  <a:pt x="1384442" y="175347"/>
                </a:lnTo>
                <a:lnTo>
                  <a:pt x="1429967" y="163123"/>
                </a:lnTo>
                <a:lnTo>
                  <a:pt x="1475048" y="149789"/>
                </a:lnTo>
                <a:lnTo>
                  <a:pt x="1519665" y="135362"/>
                </a:lnTo>
                <a:lnTo>
                  <a:pt x="1563802" y="119856"/>
                </a:lnTo>
                <a:lnTo>
                  <a:pt x="1607438" y="103286"/>
                </a:lnTo>
                <a:lnTo>
                  <a:pt x="1650556" y="85667"/>
                </a:lnTo>
                <a:lnTo>
                  <a:pt x="1693137" y="67015"/>
                </a:lnTo>
                <a:lnTo>
                  <a:pt x="1735162" y="47344"/>
                </a:lnTo>
                <a:lnTo>
                  <a:pt x="1776614" y="26670"/>
                </a:lnTo>
                <a:lnTo>
                  <a:pt x="1817474" y="5008"/>
                </a:lnTo>
                <a:lnTo>
                  <a:pt x="18263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5937102" y="5587253"/>
            <a:ext cx="1558178" cy="193862"/>
          </a:xfrm>
          <a:custGeom>
            <a:avLst/>
            <a:gdLst/>
            <a:ahLst/>
            <a:cxnLst/>
            <a:rect l="l" t="t" r="r" b="b"/>
            <a:pathLst>
              <a:path w="1765934" h="219709">
                <a:moveTo>
                  <a:pt x="1765804" y="0"/>
                </a:moveTo>
                <a:lnTo>
                  <a:pt x="0" y="0"/>
                </a:lnTo>
                <a:lnTo>
                  <a:pt x="14765" y="7951"/>
                </a:lnTo>
                <a:lnTo>
                  <a:pt x="55843" y="28766"/>
                </a:lnTo>
                <a:lnTo>
                  <a:pt x="97527" y="48596"/>
                </a:lnTo>
                <a:lnTo>
                  <a:pt x="139801" y="67424"/>
                </a:lnTo>
                <a:lnTo>
                  <a:pt x="182649" y="85235"/>
                </a:lnTo>
                <a:lnTo>
                  <a:pt x="226053" y="102013"/>
                </a:lnTo>
                <a:lnTo>
                  <a:pt x="269998" y="117741"/>
                </a:lnTo>
                <a:lnTo>
                  <a:pt x="314466" y="132404"/>
                </a:lnTo>
                <a:lnTo>
                  <a:pt x="359441" y="145986"/>
                </a:lnTo>
                <a:lnTo>
                  <a:pt x="404907" y="158471"/>
                </a:lnTo>
                <a:lnTo>
                  <a:pt x="450847" y="169842"/>
                </a:lnTo>
                <a:lnTo>
                  <a:pt x="497244" y="180085"/>
                </a:lnTo>
                <a:lnTo>
                  <a:pt x="544082" y="189182"/>
                </a:lnTo>
                <a:lnTo>
                  <a:pt x="591344" y="197118"/>
                </a:lnTo>
                <a:lnTo>
                  <a:pt x="639014" y="203877"/>
                </a:lnTo>
                <a:lnTo>
                  <a:pt x="687076" y="209442"/>
                </a:lnTo>
                <a:lnTo>
                  <a:pt x="735512" y="213799"/>
                </a:lnTo>
                <a:lnTo>
                  <a:pt x="784306" y="216931"/>
                </a:lnTo>
                <a:lnTo>
                  <a:pt x="833441" y="218822"/>
                </a:lnTo>
                <a:lnTo>
                  <a:pt x="882902" y="219455"/>
                </a:lnTo>
                <a:lnTo>
                  <a:pt x="932362" y="218822"/>
                </a:lnTo>
                <a:lnTo>
                  <a:pt x="981498" y="216931"/>
                </a:lnTo>
                <a:lnTo>
                  <a:pt x="1030292" y="213799"/>
                </a:lnTo>
                <a:lnTo>
                  <a:pt x="1078728" y="209442"/>
                </a:lnTo>
                <a:lnTo>
                  <a:pt x="1126789" y="203877"/>
                </a:lnTo>
                <a:lnTo>
                  <a:pt x="1174459" y="197118"/>
                </a:lnTo>
                <a:lnTo>
                  <a:pt x="1221721" y="189182"/>
                </a:lnTo>
                <a:lnTo>
                  <a:pt x="1268559" y="180085"/>
                </a:lnTo>
                <a:lnTo>
                  <a:pt x="1314957" y="169842"/>
                </a:lnTo>
                <a:lnTo>
                  <a:pt x="1360896" y="158471"/>
                </a:lnTo>
                <a:lnTo>
                  <a:pt x="1406362" y="145986"/>
                </a:lnTo>
                <a:lnTo>
                  <a:pt x="1451337" y="132404"/>
                </a:lnTo>
                <a:lnTo>
                  <a:pt x="1495806" y="117741"/>
                </a:lnTo>
                <a:lnTo>
                  <a:pt x="1539750" y="102013"/>
                </a:lnTo>
                <a:lnTo>
                  <a:pt x="1583154" y="85235"/>
                </a:lnTo>
                <a:lnTo>
                  <a:pt x="1626002" y="67424"/>
                </a:lnTo>
                <a:lnTo>
                  <a:pt x="1668276" y="48596"/>
                </a:lnTo>
                <a:lnTo>
                  <a:pt x="1709961" y="28766"/>
                </a:lnTo>
                <a:lnTo>
                  <a:pt x="1751038" y="7951"/>
                </a:lnTo>
                <a:lnTo>
                  <a:pt x="17658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5910846" y="5587253"/>
            <a:ext cx="1610846" cy="206749"/>
          </a:xfrm>
          <a:custGeom>
            <a:avLst/>
            <a:gdLst/>
            <a:ahLst/>
            <a:cxnLst/>
            <a:rect l="l" t="t" r="r" b="b"/>
            <a:pathLst>
              <a:path w="1825625" h="234315">
                <a:moveTo>
                  <a:pt x="1825553" y="0"/>
                </a:moveTo>
                <a:lnTo>
                  <a:pt x="1764720" y="0"/>
                </a:lnTo>
                <a:lnTo>
                  <a:pt x="1732719" y="16240"/>
                </a:lnTo>
                <a:lnTo>
                  <a:pt x="1690814" y="36196"/>
                </a:lnTo>
                <a:lnTo>
                  <a:pt x="1648345" y="55121"/>
                </a:lnTo>
                <a:lnTo>
                  <a:pt x="1605333" y="73001"/>
                </a:lnTo>
                <a:lnTo>
                  <a:pt x="1561797" y="89820"/>
                </a:lnTo>
                <a:lnTo>
                  <a:pt x="1517757" y="105563"/>
                </a:lnTo>
                <a:lnTo>
                  <a:pt x="1473232" y="120216"/>
                </a:lnTo>
                <a:lnTo>
                  <a:pt x="1428242" y="133763"/>
                </a:lnTo>
                <a:lnTo>
                  <a:pt x="1382805" y="146189"/>
                </a:lnTo>
                <a:lnTo>
                  <a:pt x="1336943" y="157480"/>
                </a:lnTo>
                <a:lnTo>
                  <a:pt x="1290675" y="167620"/>
                </a:lnTo>
                <a:lnTo>
                  <a:pt x="1244019" y="176594"/>
                </a:lnTo>
                <a:lnTo>
                  <a:pt x="1196996" y="184388"/>
                </a:lnTo>
                <a:lnTo>
                  <a:pt x="1149625" y="190985"/>
                </a:lnTo>
                <a:lnTo>
                  <a:pt x="1101926" y="196372"/>
                </a:lnTo>
                <a:lnTo>
                  <a:pt x="1053919" y="200533"/>
                </a:lnTo>
                <a:lnTo>
                  <a:pt x="1005622" y="203453"/>
                </a:lnTo>
                <a:lnTo>
                  <a:pt x="959140" y="204977"/>
                </a:lnTo>
                <a:lnTo>
                  <a:pt x="912206" y="205735"/>
                </a:lnTo>
                <a:lnTo>
                  <a:pt x="863945" y="205203"/>
                </a:lnTo>
                <a:lnTo>
                  <a:pt x="815903" y="203427"/>
                </a:lnTo>
                <a:lnTo>
                  <a:pt x="767981" y="200409"/>
                </a:lnTo>
                <a:lnTo>
                  <a:pt x="720267" y="196161"/>
                </a:lnTo>
                <a:lnTo>
                  <a:pt x="672841" y="190700"/>
                </a:lnTo>
                <a:lnTo>
                  <a:pt x="625725" y="184041"/>
                </a:lnTo>
                <a:lnTo>
                  <a:pt x="578939" y="176198"/>
                </a:lnTo>
                <a:lnTo>
                  <a:pt x="532502" y="167185"/>
                </a:lnTo>
                <a:lnTo>
                  <a:pt x="486435" y="157016"/>
                </a:lnTo>
                <a:lnTo>
                  <a:pt x="440757" y="145704"/>
                </a:lnTo>
                <a:lnTo>
                  <a:pt x="395490" y="133265"/>
                </a:lnTo>
                <a:lnTo>
                  <a:pt x="350654" y="119711"/>
                </a:lnTo>
                <a:lnTo>
                  <a:pt x="306267" y="105058"/>
                </a:lnTo>
                <a:lnTo>
                  <a:pt x="262351" y="89319"/>
                </a:lnTo>
                <a:lnTo>
                  <a:pt x="218926" y="72508"/>
                </a:lnTo>
                <a:lnTo>
                  <a:pt x="176012" y="54639"/>
                </a:lnTo>
                <a:lnTo>
                  <a:pt x="133629" y="35726"/>
                </a:lnTo>
                <a:lnTo>
                  <a:pt x="91797" y="15784"/>
                </a:lnTo>
                <a:lnTo>
                  <a:pt x="60721" y="0"/>
                </a:lnTo>
                <a:lnTo>
                  <a:pt x="0" y="0"/>
                </a:lnTo>
                <a:lnTo>
                  <a:pt x="51487" y="27545"/>
                </a:lnTo>
                <a:lnTo>
                  <a:pt x="92831" y="48100"/>
                </a:lnTo>
                <a:lnTo>
                  <a:pt x="134726" y="67655"/>
                </a:lnTo>
                <a:lnTo>
                  <a:pt x="177152" y="86195"/>
                </a:lnTo>
                <a:lnTo>
                  <a:pt x="220089" y="103707"/>
                </a:lnTo>
                <a:lnTo>
                  <a:pt x="263517" y="120178"/>
                </a:lnTo>
                <a:lnTo>
                  <a:pt x="307418" y="135595"/>
                </a:lnTo>
                <a:lnTo>
                  <a:pt x="351772" y="149943"/>
                </a:lnTo>
                <a:lnTo>
                  <a:pt x="396559" y="163210"/>
                </a:lnTo>
                <a:lnTo>
                  <a:pt x="441759" y="175382"/>
                </a:lnTo>
                <a:lnTo>
                  <a:pt x="487354" y="186446"/>
                </a:lnTo>
                <a:lnTo>
                  <a:pt x="533322" y="196388"/>
                </a:lnTo>
                <a:lnTo>
                  <a:pt x="579646" y="205195"/>
                </a:lnTo>
                <a:lnTo>
                  <a:pt x="626305" y="212854"/>
                </a:lnTo>
                <a:lnTo>
                  <a:pt x="673280" y="219350"/>
                </a:lnTo>
                <a:lnTo>
                  <a:pt x="720551" y="224670"/>
                </a:lnTo>
                <a:lnTo>
                  <a:pt x="768099" y="228802"/>
                </a:lnTo>
                <a:lnTo>
                  <a:pt x="815965" y="231734"/>
                </a:lnTo>
                <a:lnTo>
                  <a:pt x="864197" y="233448"/>
                </a:lnTo>
                <a:lnTo>
                  <a:pt x="912658" y="233923"/>
                </a:lnTo>
                <a:lnTo>
                  <a:pt x="960664" y="233171"/>
                </a:lnTo>
                <a:lnTo>
                  <a:pt x="1007146" y="231647"/>
                </a:lnTo>
                <a:lnTo>
                  <a:pt x="1054390" y="228599"/>
                </a:lnTo>
                <a:lnTo>
                  <a:pt x="1102506" y="224555"/>
                </a:lnTo>
                <a:lnTo>
                  <a:pt x="1150305" y="219297"/>
                </a:lnTo>
                <a:lnTo>
                  <a:pt x="1197770" y="212838"/>
                </a:lnTo>
                <a:lnTo>
                  <a:pt x="1244882" y="205195"/>
                </a:lnTo>
                <a:lnTo>
                  <a:pt x="1291622" y="196383"/>
                </a:lnTo>
                <a:lnTo>
                  <a:pt x="1337973" y="186416"/>
                </a:lnTo>
                <a:lnTo>
                  <a:pt x="1383915" y="175310"/>
                </a:lnTo>
                <a:lnTo>
                  <a:pt x="1429431" y="163079"/>
                </a:lnTo>
                <a:lnTo>
                  <a:pt x="1474501" y="149740"/>
                </a:lnTo>
                <a:lnTo>
                  <a:pt x="1519108" y="135307"/>
                </a:lnTo>
                <a:lnTo>
                  <a:pt x="1563232" y="119795"/>
                </a:lnTo>
                <a:lnTo>
                  <a:pt x="1606857" y="103219"/>
                </a:lnTo>
                <a:lnTo>
                  <a:pt x="1649962" y="85594"/>
                </a:lnTo>
                <a:lnTo>
                  <a:pt x="1692530" y="66936"/>
                </a:lnTo>
                <a:lnTo>
                  <a:pt x="1734542" y="47260"/>
                </a:lnTo>
                <a:lnTo>
                  <a:pt x="1775979" y="26580"/>
                </a:lnTo>
                <a:lnTo>
                  <a:pt x="1816824" y="4912"/>
                </a:lnTo>
                <a:lnTo>
                  <a:pt x="182555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36756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31177" y="633357"/>
            <a:ext cx="6544684" cy="6340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82930" y="627978"/>
            <a:ext cx="1511449" cy="6394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37883" y="1267385"/>
            <a:ext cx="8068235" cy="863973"/>
          </a:xfrm>
          <a:custGeom>
            <a:avLst/>
            <a:gdLst/>
            <a:ahLst/>
            <a:cxnLst/>
            <a:rect l="l" t="t" r="r" b="b"/>
            <a:pathLst>
              <a:path w="9144000" h="979169">
                <a:moveTo>
                  <a:pt x="0" y="0"/>
                </a:moveTo>
                <a:lnTo>
                  <a:pt x="0" y="979170"/>
                </a:lnTo>
                <a:lnTo>
                  <a:pt x="9144000" y="979169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031177" y="1267384"/>
            <a:ext cx="6544684" cy="8639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7883" y="2025733"/>
            <a:ext cx="8068235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50238" algn="r" fontAlgn="auto">
              <a:lnSpc>
                <a:spcPts val="1703"/>
              </a:lnSpc>
              <a:spcBef>
                <a:spcPts val="0"/>
              </a:spcBef>
              <a:spcAft>
                <a:spcPts val="0"/>
              </a:spcAft>
            </a:pPr>
            <a:r>
              <a:rPr sz="1765" spc="124" dirty="0">
                <a:solidFill>
                  <a:prstClr val="black"/>
                </a:solidFill>
                <a:latin typeface="Cambria"/>
                <a:cs typeface="Cambria"/>
              </a:rPr>
              <a:t>”</a:t>
            </a:r>
            <a:endParaRPr sz="1765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82930" y="1267385"/>
            <a:ext cx="1511449" cy="86397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37883" y="2130686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199136" y="2989617"/>
            <a:ext cx="390525" cy="0"/>
          </a:xfrm>
          <a:custGeom>
            <a:avLst/>
            <a:gdLst/>
            <a:ahLst/>
            <a:cxnLst/>
            <a:rect l="l" t="t" r="r" b="b"/>
            <a:pathLst>
              <a:path w="442594">
                <a:moveTo>
                  <a:pt x="0" y="0"/>
                </a:moveTo>
                <a:lnTo>
                  <a:pt x="442255" y="0"/>
                </a:lnTo>
              </a:path>
            </a:pathLst>
          </a:custGeom>
          <a:ln w="1295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108710" y="2983230"/>
            <a:ext cx="570940" cy="0"/>
          </a:xfrm>
          <a:custGeom>
            <a:avLst/>
            <a:gdLst/>
            <a:ahLst/>
            <a:cxnLst/>
            <a:rect l="l" t="t" r="r" b="b"/>
            <a:pathLst>
              <a:path w="647064">
                <a:moveTo>
                  <a:pt x="0" y="0"/>
                </a:moveTo>
                <a:lnTo>
                  <a:pt x="647022" y="0"/>
                </a:lnTo>
              </a:path>
            </a:pathLst>
          </a:custGeom>
          <a:ln w="274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514307" y="2989617"/>
            <a:ext cx="390525" cy="0"/>
          </a:xfrm>
          <a:custGeom>
            <a:avLst/>
            <a:gdLst/>
            <a:ahLst/>
            <a:cxnLst/>
            <a:rect l="l" t="t" r="r" b="b"/>
            <a:pathLst>
              <a:path w="442595">
                <a:moveTo>
                  <a:pt x="0" y="0"/>
                </a:moveTo>
                <a:lnTo>
                  <a:pt x="442074" y="0"/>
                </a:lnTo>
              </a:path>
            </a:pathLst>
          </a:custGeom>
          <a:ln w="1295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423903" y="2983230"/>
            <a:ext cx="571500" cy="0"/>
          </a:xfrm>
          <a:custGeom>
            <a:avLst/>
            <a:gdLst/>
            <a:ahLst/>
            <a:cxnLst/>
            <a:rect l="l" t="t" r="r" b="b"/>
            <a:pathLst>
              <a:path w="647700">
                <a:moveTo>
                  <a:pt x="0" y="0"/>
                </a:moveTo>
                <a:lnTo>
                  <a:pt x="647260" y="0"/>
                </a:lnTo>
              </a:path>
            </a:pathLst>
          </a:custGeom>
          <a:ln w="274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688195" y="2958353"/>
            <a:ext cx="42582" cy="36979"/>
          </a:xfrm>
          <a:custGeom>
            <a:avLst/>
            <a:gdLst/>
            <a:ahLst/>
            <a:cxnLst/>
            <a:rect l="l" t="t" r="r" b="b"/>
            <a:pathLst>
              <a:path w="48259" h="41910">
                <a:moveTo>
                  <a:pt x="48075" y="41910"/>
                </a:moveTo>
                <a:lnTo>
                  <a:pt x="24043" y="0"/>
                </a:lnTo>
                <a:lnTo>
                  <a:pt x="0" y="41910"/>
                </a:lnTo>
                <a:lnTo>
                  <a:pt x="11089" y="41910"/>
                </a:lnTo>
                <a:lnTo>
                  <a:pt x="11089" y="35813"/>
                </a:lnTo>
                <a:lnTo>
                  <a:pt x="36235" y="35813"/>
                </a:lnTo>
                <a:lnTo>
                  <a:pt x="36235" y="41910"/>
                </a:lnTo>
                <a:lnTo>
                  <a:pt x="48075" y="41910"/>
                </a:lnTo>
                <a:close/>
              </a:path>
              <a:path w="48259" h="41910">
                <a:moveTo>
                  <a:pt x="36235" y="35813"/>
                </a:moveTo>
                <a:lnTo>
                  <a:pt x="11089" y="35813"/>
                </a:lnTo>
                <a:lnTo>
                  <a:pt x="14587" y="41910"/>
                </a:lnTo>
                <a:lnTo>
                  <a:pt x="32736" y="41910"/>
                </a:lnTo>
                <a:lnTo>
                  <a:pt x="36235" y="35813"/>
                </a:lnTo>
                <a:close/>
              </a:path>
              <a:path w="48259" h="41910">
                <a:moveTo>
                  <a:pt x="14587" y="41910"/>
                </a:moveTo>
                <a:lnTo>
                  <a:pt x="11089" y="35813"/>
                </a:lnTo>
                <a:lnTo>
                  <a:pt x="11089" y="41910"/>
                </a:lnTo>
                <a:lnTo>
                  <a:pt x="14587" y="41910"/>
                </a:lnTo>
                <a:close/>
              </a:path>
              <a:path w="48259" h="41910">
                <a:moveTo>
                  <a:pt x="36235" y="41910"/>
                </a:moveTo>
                <a:lnTo>
                  <a:pt x="36235" y="35813"/>
                </a:lnTo>
                <a:lnTo>
                  <a:pt x="32736" y="41910"/>
                </a:lnTo>
                <a:lnTo>
                  <a:pt x="36235" y="419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031177" y="2130686"/>
            <a:ext cx="6544684" cy="68243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196128" y="661596"/>
            <a:ext cx="6218144" cy="16008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81127" marR="4483" indent="-970481" fontAlgn="auto">
              <a:lnSpc>
                <a:spcPts val="1906"/>
              </a:lnSpc>
              <a:spcBef>
                <a:spcPts val="0"/>
              </a:spcBef>
              <a:spcAft>
                <a:spcPts val="0"/>
              </a:spcAft>
            </a:pPr>
            <a:r>
              <a:rPr sz="1765" i="1" spc="-168" dirty="0">
                <a:solidFill>
                  <a:prstClr val="black"/>
                </a:solidFill>
                <a:latin typeface="Times New Roman"/>
                <a:cs typeface="Times New Roman"/>
              </a:rPr>
              <a:t>“i </a:t>
            </a:r>
            <a:r>
              <a:rPr sz="1765" i="1" spc="-159" dirty="0">
                <a:solidFill>
                  <a:prstClr val="black"/>
                </a:solidFill>
                <a:latin typeface="Times New Roman"/>
                <a:cs typeface="Times New Roman"/>
              </a:rPr>
              <a:t>pannicul </a:t>
            </a:r>
            <a:r>
              <a:rPr sz="1765" i="1" spc="-150" dirty="0">
                <a:solidFill>
                  <a:prstClr val="black"/>
                </a:solidFill>
                <a:latin typeface="Times New Roman"/>
                <a:cs typeface="Times New Roman"/>
              </a:rPr>
              <a:t>delli </a:t>
            </a:r>
            <a:r>
              <a:rPr sz="1765" i="1" spc="-57" dirty="0">
                <a:solidFill>
                  <a:prstClr val="black"/>
                </a:solidFill>
                <a:latin typeface="Times New Roman"/>
                <a:cs typeface="Times New Roman"/>
              </a:rPr>
              <a:t>4 </a:t>
            </a:r>
            <a:r>
              <a:rPr sz="1765" i="1" spc="-180" dirty="0">
                <a:solidFill>
                  <a:prstClr val="black"/>
                </a:solidFill>
                <a:latin typeface="Times New Roman"/>
                <a:cs typeface="Times New Roman"/>
              </a:rPr>
              <a:t>usscoli </a:t>
            </a:r>
            <a:r>
              <a:rPr sz="1765" i="1" spc="-190" dirty="0">
                <a:solidFill>
                  <a:prstClr val="black"/>
                </a:solidFill>
                <a:latin typeface="Times New Roman"/>
                <a:cs typeface="Times New Roman"/>
              </a:rPr>
              <a:t>son </a:t>
            </a:r>
            <a:r>
              <a:rPr sz="1765" i="1" spc="-132" dirty="0">
                <a:solidFill>
                  <a:prstClr val="black"/>
                </a:solidFill>
                <a:latin typeface="Times New Roman"/>
                <a:cs typeface="Times New Roman"/>
              </a:rPr>
              <a:t>piu </a:t>
            </a:r>
            <a:r>
              <a:rPr sz="1765" i="1" spc="-185" dirty="0">
                <a:solidFill>
                  <a:prstClr val="black"/>
                </a:solidFill>
                <a:latin typeface="Times New Roman"/>
                <a:cs typeface="Times New Roman"/>
              </a:rPr>
              <a:t>deboli </a:t>
            </a:r>
            <a:r>
              <a:rPr sz="1765" i="1" spc="-247" dirty="0">
                <a:solidFill>
                  <a:prstClr val="black"/>
                </a:solidFill>
                <a:latin typeface="Times New Roman"/>
                <a:cs typeface="Times New Roman"/>
              </a:rPr>
              <a:t>che </a:t>
            </a:r>
            <a:r>
              <a:rPr sz="1765" i="1" spc="-97" dirty="0">
                <a:solidFill>
                  <a:prstClr val="black"/>
                </a:solidFill>
                <a:latin typeface="Times New Roman"/>
                <a:cs typeface="Times New Roman"/>
              </a:rPr>
              <a:t>li </a:t>
            </a:r>
            <a:r>
              <a:rPr sz="1765" i="1" spc="-57" dirty="0">
                <a:solidFill>
                  <a:prstClr val="black"/>
                </a:solidFill>
                <a:latin typeface="Times New Roman"/>
                <a:cs typeface="Times New Roman"/>
              </a:rPr>
              <a:t>3 </a:t>
            </a:r>
            <a:r>
              <a:rPr sz="1765" i="1" spc="-172" dirty="0">
                <a:solidFill>
                  <a:prstClr val="black"/>
                </a:solidFill>
                <a:latin typeface="Times New Roman"/>
                <a:cs typeface="Times New Roman"/>
              </a:rPr>
              <a:t>usscioli </a:t>
            </a:r>
            <a:r>
              <a:rPr sz="1765" i="1" spc="-221" dirty="0">
                <a:solidFill>
                  <a:prstClr val="black"/>
                </a:solidFill>
                <a:latin typeface="Times New Roman"/>
                <a:cs typeface="Times New Roman"/>
              </a:rPr>
              <a:t>perche </a:t>
            </a:r>
            <a:r>
              <a:rPr sz="1765" i="1" spc="-176" dirty="0">
                <a:solidFill>
                  <a:prstClr val="black"/>
                </a:solidFill>
                <a:latin typeface="Times New Roman"/>
                <a:cs typeface="Times New Roman"/>
              </a:rPr>
              <a:t>colli </a:t>
            </a:r>
            <a:r>
              <a:rPr sz="1765" i="1" spc="-185" dirty="0">
                <a:solidFill>
                  <a:prstClr val="black"/>
                </a:solidFill>
                <a:latin typeface="Times New Roman"/>
                <a:cs typeface="Times New Roman"/>
              </a:rPr>
              <a:t>loro </a:t>
            </a:r>
            <a:r>
              <a:rPr sz="1765" i="1" spc="-176" dirty="0">
                <a:solidFill>
                  <a:prstClr val="black"/>
                </a:solidFill>
                <a:latin typeface="Times New Roman"/>
                <a:cs typeface="Times New Roman"/>
              </a:rPr>
              <a:t>angholi </a:t>
            </a:r>
            <a:r>
              <a:rPr sz="1765" i="1" spc="-190" dirty="0">
                <a:solidFill>
                  <a:prstClr val="black"/>
                </a:solidFill>
                <a:latin typeface="Times New Roman"/>
                <a:cs typeface="Times New Roman"/>
              </a:rPr>
              <a:t>son  </a:t>
            </a:r>
            <a:r>
              <a:rPr sz="1765" i="1" spc="-132" dirty="0">
                <a:solidFill>
                  <a:prstClr val="black"/>
                </a:solidFill>
                <a:latin typeface="Times New Roman"/>
                <a:cs typeface="Times New Roman"/>
              </a:rPr>
              <a:t>piu </a:t>
            </a:r>
            <a:r>
              <a:rPr sz="1765" i="1" spc="-163" dirty="0">
                <a:solidFill>
                  <a:prstClr val="black"/>
                </a:solidFill>
                <a:latin typeface="Times New Roman"/>
                <a:cs typeface="Times New Roman"/>
              </a:rPr>
              <a:t>remoti  </a:t>
            </a:r>
            <a:r>
              <a:rPr sz="1765" i="1" spc="-146" dirty="0">
                <a:solidFill>
                  <a:prstClr val="black"/>
                </a:solidFill>
                <a:latin typeface="Times New Roman"/>
                <a:cs typeface="Times New Roman"/>
              </a:rPr>
              <a:t>dalla </a:t>
            </a:r>
            <a:r>
              <a:rPr sz="1765" i="1" spc="-172" dirty="0">
                <a:solidFill>
                  <a:prstClr val="black"/>
                </a:solidFill>
                <a:latin typeface="Times New Roman"/>
                <a:cs typeface="Times New Roman"/>
              </a:rPr>
              <a:t>basa  </a:t>
            </a:r>
            <a:r>
              <a:rPr sz="1765" i="1" spc="-185" dirty="0">
                <a:solidFill>
                  <a:prstClr val="black"/>
                </a:solidFill>
                <a:latin typeface="Times New Roman"/>
                <a:cs typeface="Times New Roman"/>
              </a:rPr>
              <a:t>del  </a:t>
            </a:r>
            <a:r>
              <a:rPr sz="1765" i="1" spc="-176" dirty="0">
                <a:solidFill>
                  <a:prstClr val="black"/>
                </a:solidFill>
                <a:latin typeface="Times New Roman"/>
                <a:cs typeface="Times New Roman"/>
              </a:rPr>
              <a:t>triangolo  </a:t>
            </a:r>
            <a:r>
              <a:rPr sz="1765" i="1" spc="-185" dirty="0">
                <a:solidFill>
                  <a:prstClr val="black"/>
                </a:solidFill>
                <a:latin typeface="Times New Roman"/>
                <a:cs typeface="Times New Roman"/>
              </a:rPr>
              <a:t>loro  </a:t>
            </a:r>
            <a:r>
              <a:rPr sz="1765" i="1" spc="-247" dirty="0">
                <a:solidFill>
                  <a:prstClr val="black"/>
                </a:solidFill>
                <a:latin typeface="Times New Roman"/>
                <a:cs typeface="Times New Roman"/>
              </a:rPr>
              <a:t>che  </a:t>
            </a:r>
            <a:r>
              <a:rPr sz="1765" i="1" spc="-163" dirty="0">
                <a:solidFill>
                  <a:prstClr val="black"/>
                </a:solidFill>
                <a:latin typeface="Times New Roman"/>
                <a:cs typeface="Times New Roman"/>
              </a:rPr>
              <a:t>quel  </a:t>
            </a:r>
            <a:r>
              <a:rPr sz="1765" i="1" spc="-221" dirty="0">
                <a:solidFill>
                  <a:prstClr val="black"/>
                </a:solidFill>
                <a:latin typeface="Times New Roman"/>
                <a:cs typeface="Times New Roman"/>
              </a:rPr>
              <a:t>de  </a:t>
            </a:r>
            <a:r>
              <a:rPr sz="1765" i="1" spc="-57" dirty="0">
                <a:solidFill>
                  <a:prstClr val="black"/>
                </a:solidFill>
                <a:latin typeface="Times New Roman"/>
                <a:cs typeface="Times New Roman"/>
              </a:rPr>
              <a:t>3</a:t>
            </a:r>
            <a:r>
              <a:rPr sz="1765" i="1" spc="-128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765" i="1" spc="-185" dirty="0">
                <a:solidFill>
                  <a:prstClr val="black"/>
                </a:solidFill>
                <a:latin typeface="Times New Roman"/>
                <a:cs typeface="Times New Roman"/>
              </a:rPr>
              <a:t>ussciolj”</a:t>
            </a:r>
            <a:endParaRPr sz="1765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fontAlgn="auto">
              <a:spcBef>
                <a:spcPts val="44"/>
              </a:spcBef>
              <a:spcAft>
                <a:spcPts val="0"/>
              </a:spcAft>
            </a:pPr>
            <a:endParaRPr sz="1941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395028" marR="86850" indent="-237017" fontAlgn="auto">
              <a:spcBef>
                <a:spcPts val="4"/>
              </a:spcBef>
              <a:spcAft>
                <a:spcPts val="0"/>
              </a:spcAft>
            </a:pPr>
            <a:r>
              <a:rPr sz="1765" spc="-40" dirty="0">
                <a:solidFill>
                  <a:prstClr val="black"/>
                </a:solidFill>
                <a:latin typeface="Cambria"/>
                <a:cs typeface="Cambria"/>
              </a:rPr>
              <a:t>“the </a:t>
            </a:r>
            <a:r>
              <a:rPr sz="1765" spc="-115" dirty="0">
                <a:solidFill>
                  <a:prstClr val="black"/>
                </a:solidFill>
                <a:latin typeface="Cambria"/>
                <a:cs typeface="Cambria"/>
              </a:rPr>
              <a:t>membranes </a:t>
            </a:r>
            <a:r>
              <a:rPr sz="1765" spc="-4" dirty="0">
                <a:solidFill>
                  <a:prstClr val="black"/>
                </a:solidFill>
                <a:latin typeface="Cambria"/>
                <a:cs typeface="Cambria"/>
              </a:rPr>
              <a:t>of </a:t>
            </a:r>
            <a:r>
              <a:rPr sz="1765" spc="-66" dirty="0">
                <a:solidFill>
                  <a:prstClr val="black"/>
                </a:solidFill>
                <a:latin typeface="Cambria"/>
                <a:cs typeface="Cambria"/>
              </a:rPr>
              <a:t>four </a:t>
            </a:r>
            <a:r>
              <a:rPr sz="1765" spc="-97" dirty="0">
                <a:solidFill>
                  <a:prstClr val="black"/>
                </a:solidFill>
                <a:latin typeface="Cambria"/>
                <a:cs typeface="Cambria"/>
              </a:rPr>
              <a:t>valve-cusps </a:t>
            </a:r>
            <a:r>
              <a:rPr sz="1765" spc="-141" dirty="0">
                <a:solidFill>
                  <a:prstClr val="black"/>
                </a:solidFill>
                <a:latin typeface="Cambria"/>
                <a:cs typeface="Cambria"/>
              </a:rPr>
              <a:t>are </a:t>
            </a:r>
            <a:r>
              <a:rPr sz="1765" spc="-150" dirty="0">
                <a:solidFill>
                  <a:prstClr val="black"/>
                </a:solidFill>
                <a:latin typeface="Cambria"/>
                <a:cs typeface="Cambria"/>
              </a:rPr>
              <a:t>weaker </a:t>
            </a:r>
            <a:r>
              <a:rPr sz="1765" spc="-97" dirty="0">
                <a:solidFill>
                  <a:prstClr val="black"/>
                </a:solidFill>
                <a:latin typeface="Cambria"/>
                <a:cs typeface="Cambria"/>
              </a:rPr>
              <a:t>than </a:t>
            </a:r>
            <a:r>
              <a:rPr sz="1765" spc="-88" dirty="0">
                <a:solidFill>
                  <a:prstClr val="black"/>
                </a:solidFill>
                <a:latin typeface="Cambria"/>
                <a:cs typeface="Cambria"/>
              </a:rPr>
              <a:t>those </a:t>
            </a:r>
            <a:r>
              <a:rPr sz="1765" spc="-4" dirty="0">
                <a:solidFill>
                  <a:prstClr val="black"/>
                </a:solidFill>
                <a:latin typeface="Cambria"/>
                <a:cs typeface="Cambria"/>
              </a:rPr>
              <a:t>of </a:t>
            </a:r>
            <a:r>
              <a:rPr sz="1765" spc="-115" dirty="0">
                <a:solidFill>
                  <a:prstClr val="black"/>
                </a:solidFill>
                <a:latin typeface="Cambria"/>
                <a:cs typeface="Cambria"/>
              </a:rPr>
              <a:t>three  </a:t>
            </a:r>
            <a:r>
              <a:rPr sz="1765" spc="-97" dirty="0">
                <a:solidFill>
                  <a:prstClr val="black"/>
                </a:solidFill>
                <a:latin typeface="Cambria"/>
                <a:cs typeface="Cambria"/>
              </a:rPr>
              <a:t>valve-cusps </a:t>
            </a:r>
            <a:r>
              <a:rPr sz="1765" spc="-110" dirty="0">
                <a:solidFill>
                  <a:prstClr val="black"/>
                </a:solidFill>
                <a:latin typeface="Cambria"/>
                <a:cs typeface="Cambria"/>
              </a:rPr>
              <a:t>because  </a:t>
            </a:r>
            <a:r>
              <a:rPr sz="1765" spc="-106" dirty="0">
                <a:solidFill>
                  <a:prstClr val="black"/>
                </a:solidFill>
                <a:latin typeface="Cambria"/>
                <a:cs typeface="Cambria"/>
              </a:rPr>
              <a:t>their </a:t>
            </a:r>
            <a:r>
              <a:rPr sz="1765" spc="-101" dirty="0">
                <a:solidFill>
                  <a:prstClr val="black"/>
                </a:solidFill>
                <a:latin typeface="Cambria"/>
                <a:cs typeface="Cambria"/>
              </a:rPr>
              <a:t>central </a:t>
            </a:r>
            <a:r>
              <a:rPr sz="1765" spc="-110" dirty="0">
                <a:solidFill>
                  <a:prstClr val="black"/>
                </a:solidFill>
                <a:latin typeface="Cambria"/>
                <a:cs typeface="Cambria"/>
              </a:rPr>
              <a:t>angles  </a:t>
            </a:r>
            <a:r>
              <a:rPr sz="1765" spc="-141" dirty="0">
                <a:solidFill>
                  <a:prstClr val="black"/>
                </a:solidFill>
                <a:latin typeface="Cambria"/>
                <a:cs typeface="Cambria"/>
              </a:rPr>
              <a:t>are  </a:t>
            </a:r>
            <a:r>
              <a:rPr sz="1765" spc="-106" dirty="0">
                <a:solidFill>
                  <a:prstClr val="black"/>
                </a:solidFill>
                <a:latin typeface="Cambria"/>
                <a:cs typeface="Cambria"/>
              </a:rPr>
              <a:t>more </a:t>
            </a:r>
            <a:r>
              <a:rPr sz="1765" spc="-110" dirty="0">
                <a:solidFill>
                  <a:prstClr val="black"/>
                </a:solidFill>
                <a:latin typeface="Cambria"/>
                <a:cs typeface="Cambria"/>
              </a:rPr>
              <a:t>remote  </a:t>
            </a:r>
            <a:r>
              <a:rPr sz="1765" spc="-66" dirty="0">
                <a:solidFill>
                  <a:prstClr val="black"/>
                </a:solidFill>
                <a:latin typeface="Cambria"/>
                <a:cs typeface="Cambria"/>
              </a:rPr>
              <a:t>from </a:t>
            </a:r>
            <a:r>
              <a:rPr sz="1765" spc="40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765" spc="-97" dirty="0">
                <a:solidFill>
                  <a:prstClr val="black"/>
                </a:solidFill>
                <a:latin typeface="Cambria"/>
                <a:cs typeface="Cambria"/>
              </a:rPr>
              <a:t>the</a:t>
            </a:r>
            <a:endParaRPr sz="1765">
              <a:solidFill>
                <a:prstClr val="black"/>
              </a:solidFill>
              <a:latin typeface="Cambria"/>
              <a:cs typeface="Cambria"/>
            </a:endParaRPr>
          </a:p>
          <a:p>
            <a:pPr marL="664544" fontAlgn="auto">
              <a:spcBef>
                <a:spcPts val="0"/>
              </a:spcBef>
              <a:spcAft>
                <a:spcPts val="0"/>
              </a:spcAft>
            </a:pPr>
            <a:r>
              <a:rPr sz="1765" spc="-119" dirty="0">
                <a:solidFill>
                  <a:prstClr val="black"/>
                </a:solidFill>
                <a:latin typeface="Cambria"/>
                <a:cs typeface="Cambria"/>
              </a:rPr>
              <a:t>bases  </a:t>
            </a:r>
            <a:r>
              <a:rPr sz="1765" spc="-4" dirty="0">
                <a:solidFill>
                  <a:prstClr val="black"/>
                </a:solidFill>
                <a:latin typeface="Cambria"/>
                <a:cs typeface="Cambria"/>
              </a:rPr>
              <a:t>of  </a:t>
            </a:r>
            <a:r>
              <a:rPr sz="1765" spc="-106" dirty="0">
                <a:solidFill>
                  <a:prstClr val="black"/>
                </a:solidFill>
                <a:latin typeface="Cambria"/>
                <a:cs typeface="Cambria"/>
              </a:rPr>
              <a:t>their triangles  </a:t>
            </a:r>
            <a:r>
              <a:rPr sz="1765" spc="-97" dirty="0">
                <a:solidFill>
                  <a:prstClr val="black"/>
                </a:solidFill>
                <a:latin typeface="Cambria"/>
                <a:cs typeface="Cambria"/>
              </a:rPr>
              <a:t>than </a:t>
            </a:r>
            <a:r>
              <a:rPr sz="1765" spc="-88" dirty="0">
                <a:solidFill>
                  <a:prstClr val="black"/>
                </a:solidFill>
                <a:latin typeface="Cambria"/>
                <a:cs typeface="Cambria"/>
              </a:rPr>
              <a:t>those </a:t>
            </a:r>
            <a:r>
              <a:rPr sz="1765" spc="-4" dirty="0">
                <a:solidFill>
                  <a:prstClr val="black"/>
                </a:solidFill>
                <a:latin typeface="Cambria"/>
                <a:cs typeface="Cambria"/>
              </a:rPr>
              <a:t>of  </a:t>
            </a:r>
            <a:r>
              <a:rPr sz="1765" spc="-97" dirty="0">
                <a:solidFill>
                  <a:prstClr val="black"/>
                </a:solidFill>
                <a:latin typeface="Cambria"/>
                <a:cs typeface="Cambria"/>
              </a:rPr>
              <a:t>the </a:t>
            </a:r>
            <a:r>
              <a:rPr sz="1765" spc="-115" dirty="0">
                <a:solidFill>
                  <a:prstClr val="black"/>
                </a:solidFill>
                <a:latin typeface="Cambria"/>
                <a:cs typeface="Cambria"/>
              </a:rPr>
              <a:t>three </a:t>
            </a:r>
            <a:r>
              <a:rPr sz="1765" spc="44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765" spc="-97" dirty="0">
                <a:solidFill>
                  <a:prstClr val="black"/>
                </a:solidFill>
                <a:latin typeface="Cambria"/>
                <a:cs typeface="Cambria"/>
              </a:rPr>
              <a:t>valve-cusps</a:t>
            </a:r>
            <a:endParaRPr sz="1765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82930" y="2131359"/>
            <a:ext cx="1511449" cy="67302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37883" y="2994659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270747" y="3420931"/>
            <a:ext cx="2247340" cy="438710"/>
          </a:xfrm>
          <a:custGeom>
            <a:avLst/>
            <a:gdLst/>
            <a:ahLst/>
            <a:cxnLst/>
            <a:rect l="l" t="t" r="r" b="b"/>
            <a:pathLst>
              <a:path w="2546985" h="497204">
                <a:moveTo>
                  <a:pt x="0" y="0"/>
                </a:moveTo>
                <a:lnTo>
                  <a:pt x="0" y="496824"/>
                </a:lnTo>
                <a:lnTo>
                  <a:pt x="2546604" y="496824"/>
                </a:lnTo>
                <a:lnTo>
                  <a:pt x="2546604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257973" y="3408158"/>
            <a:ext cx="2271993" cy="451596"/>
          </a:xfrm>
          <a:custGeom>
            <a:avLst/>
            <a:gdLst/>
            <a:ahLst/>
            <a:cxnLst/>
            <a:rect l="l" t="t" r="r" b="b"/>
            <a:pathLst>
              <a:path w="2574925" h="511810">
                <a:moveTo>
                  <a:pt x="2574797" y="511301"/>
                </a:moveTo>
                <a:lnTo>
                  <a:pt x="2574797" y="0"/>
                </a:lnTo>
                <a:lnTo>
                  <a:pt x="0" y="0"/>
                </a:lnTo>
                <a:lnTo>
                  <a:pt x="0" y="511301"/>
                </a:lnTo>
                <a:lnTo>
                  <a:pt x="14478" y="511301"/>
                </a:lnTo>
                <a:lnTo>
                  <a:pt x="14478" y="28956"/>
                </a:lnTo>
                <a:lnTo>
                  <a:pt x="28956" y="14477"/>
                </a:lnTo>
                <a:lnTo>
                  <a:pt x="28955" y="28956"/>
                </a:lnTo>
                <a:lnTo>
                  <a:pt x="2546603" y="28956"/>
                </a:lnTo>
                <a:lnTo>
                  <a:pt x="2546603" y="14477"/>
                </a:lnTo>
                <a:lnTo>
                  <a:pt x="2561082" y="28956"/>
                </a:lnTo>
                <a:lnTo>
                  <a:pt x="2561082" y="511301"/>
                </a:lnTo>
                <a:lnTo>
                  <a:pt x="2574797" y="511301"/>
                </a:lnTo>
                <a:close/>
              </a:path>
              <a:path w="2574925" h="511810">
                <a:moveTo>
                  <a:pt x="28955" y="28956"/>
                </a:moveTo>
                <a:lnTo>
                  <a:pt x="28956" y="14477"/>
                </a:lnTo>
                <a:lnTo>
                  <a:pt x="14478" y="28956"/>
                </a:lnTo>
                <a:lnTo>
                  <a:pt x="28955" y="28956"/>
                </a:lnTo>
                <a:close/>
              </a:path>
              <a:path w="2574925" h="511810">
                <a:moveTo>
                  <a:pt x="28955" y="511301"/>
                </a:moveTo>
                <a:lnTo>
                  <a:pt x="28955" y="28956"/>
                </a:lnTo>
                <a:lnTo>
                  <a:pt x="14478" y="28956"/>
                </a:lnTo>
                <a:lnTo>
                  <a:pt x="14478" y="511301"/>
                </a:lnTo>
                <a:lnTo>
                  <a:pt x="28955" y="511301"/>
                </a:lnTo>
                <a:close/>
              </a:path>
              <a:path w="2574925" h="511810">
                <a:moveTo>
                  <a:pt x="2561082" y="28956"/>
                </a:moveTo>
                <a:lnTo>
                  <a:pt x="2546603" y="14477"/>
                </a:lnTo>
                <a:lnTo>
                  <a:pt x="2546603" y="28956"/>
                </a:lnTo>
                <a:lnTo>
                  <a:pt x="2561082" y="28956"/>
                </a:lnTo>
                <a:close/>
              </a:path>
              <a:path w="2574925" h="511810">
                <a:moveTo>
                  <a:pt x="2561082" y="511301"/>
                </a:moveTo>
                <a:lnTo>
                  <a:pt x="2561082" y="28956"/>
                </a:lnTo>
                <a:lnTo>
                  <a:pt x="2546603" y="28956"/>
                </a:lnTo>
                <a:lnTo>
                  <a:pt x="2546603" y="511301"/>
                </a:lnTo>
                <a:lnTo>
                  <a:pt x="2561082" y="51130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944473" y="2995332"/>
            <a:ext cx="2900082" cy="863973"/>
          </a:xfrm>
          <a:custGeom>
            <a:avLst/>
            <a:gdLst/>
            <a:ahLst/>
            <a:cxnLst/>
            <a:rect l="l" t="t" r="r" b="b"/>
            <a:pathLst>
              <a:path w="3286760" h="979170">
                <a:moveTo>
                  <a:pt x="3286156" y="979170"/>
                </a:moveTo>
                <a:lnTo>
                  <a:pt x="3251135" y="913125"/>
                </a:lnTo>
                <a:lnTo>
                  <a:pt x="3228559" y="874037"/>
                </a:lnTo>
                <a:lnTo>
                  <a:pt x="3204994" y="835567"/>
                </a:lnTo>
                <a:lnTo>
                  <a:pt x="3180459" y="797731"/>
                </a:lnTo>
                <a:lnTo>
                  <a:pt x="3154970" y="760544"/>
                </a:lnTo>
                <a:lnTo>
                  <a:pt x="3128542" y="724023"/>
                </a:lnTo>
                <a:lnTo>
                  <a:pt x="3101193" y="688184"/>
                </a:lnTo>
                <a:lnTo>
                  <a:pt x="3072940" y="653042"/>
                </a:lnTo>
                <a:lnTo>
                  <a:pt x="3043798" y="618614"/>
                </a:lnTo>
                <a:lnTo>
                  <a:pt x="3013785" y="584916"/>
                </a:lnTo>
                <a:lnTo>
                  <a:pt x="2982917" y="551963"/>
                </a:lnTo>
                <a:lnTo>
                  <a:pt x="2951211" y="519772"/>
                </a:lnTo>
                <a:lnTo>
                  <a:pt x="2918683" y="488359"/>
                </a:lnTo>
                <a:lnTo>
                  <a:pt x="2885350" y="457740"/>
                </a:lnTo>
                <a:lnTo>
                  <a:pt x="2851228" y="427930"/>
                </a:lnTo>
                <a:lnTo>
                  <a:pt x="2816335" y="398946"/>
                </a:lnTo>
                <a:lnTo>
                  <a:pt x="2780686" y="370804"/>
                </a:lnTo>
                <a:lnTo>
                  <a:pt x="2744299" y="343520"/>
                </a:lnTo>
                <a:lnTo>
                  <a:pt x="2707189" y="317110"/>
                </a:lnTo>
                <a:lnTo>
                  <a:pt x="2669374" y="291589"/>
                </a:lnTo>
                <a:lnTo>
                  <a:pt x="2630870" y="266975"/>
                </a:lnTo>
                <a:lnTo>
                  <a:pt x="2591693" y="243282"/>
                </a:lnTo>
                <a:lnTo>
                  <a:pt x="2551861" y="220527"/>
                </a:lnTo>
                <a:lnTo>
                  <a:pt x="2511390" y="198726"/>
                </a:lnTo>
                <a:lnTo>
                  <a:pt x="2470296" y="177895"/>
                </a:lnTo>
                <a:lnTo>
                  <a:pt x="2428597" y="158050"/>
                </a:lnTo>
                <a:lnTo>
                  <a:pt x="2386308" y="139207"/>
                </a:lnTo>
                <a:lnTo>
                  <a:pt x="2343446" y="121381"/>
                </a:lnTo>
                <a:lnTo>
                  <a:pt x="2300028" y="104590"/>
                </a:lnTo>
                <a:lnTo>
                  <a:pt x="2256071" y="88849"/>
                </a:lnTo>
                <a:lnTo>
                  <a:pt x="2211590" y="74174"/>
                </a:lnTo>
                <a:lnTo>
                  <a:pt x="2166603" y="60580"/>
                </a:lnTo>
                <a:lnTo>
                  <a:pt x="2121127" y="48085"/>
                </a:lnTo>
                <a:lnTo>
                  <a:pt x="2075177" y="36704"/>
                </a:lnTo>
                <a:lnTo>
                  <a:pt x="2028771" y="26452"/>
                </a:lnTo>
                <a:lnTo>
                  <a:pt x="1981925" y="17347"/>
                </a:lnTo>
                <a:lnTo>
                  <a:pt x="1934656" y="9404"/>
                </a:lnTo>
                <a:lnTo>
                  <a:pt x="1886979" y="2639"/>
                </a:lnTo>
                <a:lnTo>
                  <a:pt x="1864206" y="0"/>
                </a:lnTo>
                <a:lnTo>
                  <a:pt x="1421950" y="0"/>
                </a:lnTo>
                <a:lnTo>
                  <a:pt x="1351500" y="9404"/>
                </a:lnTo>
                <a:lnTo>
                  <a:pt x="1304230" y="17347"/>
                </a:lnTo>
                <a:lnTo>
                  <a:pt x="1257384" y="26452"/>
                </a:lnTo>
                <a:lnTo>
                  <a:pt x="1210978" y="36704"/>
                </a:lnTo>
                <a:lnTo>
                  <a:pt x="1165028" y="48085"/>
                </a:lnTo>
                <a:lnTo>
                  <a:pt x="1119552" y="60580"/>
                </a:lnTo>
                <a:lnTo>
                  <a:pt x="1074565" y="74174"/>
                </a:lnTo>
                <a:lnTo>
                  <a:pt x="1030085" y="88849"/>
                </a:lnTo>
                <a:lnTo>
                  <a:pt x="986127" y="104590"/>
                </a:lnTo>
                <a:lnTo>
                  <a:pt x="942709" y="121381"/>
                </a:lnTo>
                <a:lnTo>
                  <a:pt x="899848" y="139207"/>
                </a:lnTo>
                <a:lnTo>
                  <a:pt x="857559" y="158050"/>
                </a:lnTo>
                <a:lnTo>
                  <a:pt x="815859" y="177895"/>
                </a:lnTo>
                <a:lnTo>
                  <a:pt x="774765" y="198726"/>
                </a:lnTo>
                <a:lnTo>
                  <a:pt x="734294" y="220527"/>
                </a:lnTo>
                <a:lnTo>
                  <a:pt x="694462" y="243282"/>
                </a:lnTo>
                <a:lnTo>
                  <a:pt x="655285" y="266975"/>
                </a:lnTo>
                <a:lnTo>
                  <a:pt x="616781" y="291589"/>
                </a:lnTo>
                <a:lnTo>
                  <a:pt x="578966" y="317110"/>
                </a:lnTo>
                <a:lnTo>
                  <a:pt x="541857" y="343520"/>
                </a:lnTo>
                <a:lnTo>
                  <a:pt x="505469" y="370804"/>
                </a:lnTo>
                <a:lnTo>
                  <a:pt x="469820" y="398946"/>
                </a:lnTo>
                <a:lnTo>
                  <a:pt x="434927" y="427930"/>
                </a:lnTo>
                <a:lnTo>
                  <a:pt x="400805" y="457740"/>
                </a:lnTo>
                <a:lnTo>
                  <a:pt x="367472" y="488359"/>
                </a:lnTo>
                <a:lnTo>
                  <a:pt x="334944" y="519772"/>
                </a:lnTo>
                <a:lnTo>
                  <a:pt x="303238" y="551963"/>
                </a:lnTo>
                <a:lnTo>
                  <a:pt x="272370" y="584916"/>
                </a:lnTo>
                <a:lnTo>
                  <a:pt x="242357" y="618614"/>
                </a:lnTo>
                <a:lnTo>
                  <a:pt x="213215" y="653042"/>
                </a:lnTo>
                <a:lnTo>
                  <a:pt x="184962" y="688184"/>
                </a:lnTo>
                <a:lnTo>
                  <a:pt x="157613" y="724023"/>
                </a:lnTo>
                <a:lnTo>
                  <a:pt x="131186" y="760544"/>
                </a:lnTo>
                <a:lnTo>
                  <a:pt x="105696" y="797731"/>
                </a:lnTo>
                <a:lnTo>
                  <a:pt x="81161" y="835567"/>
                </a:lnTo>
                <a:lnTo>
                  <a:pt x="57597" y="874037"/>
                </a:lnTo>
                <a:lnTo>
                  <a:pt x="35020" y="913125"/>
                </a:lnTo>
                <a:lnTo>
                  <a:pt x="13448" y="952814"/>
                </a:lnTo>
                <a:lnTo>
                  <a:pt x="0" y="979170"/>
                </a:lnTo>
                <a:lnTo>
                  <a:pt x="3286156" y="9791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930085" y="2995332"/>
            <a:ext cx="2928657" cy="863973"/>
          </a:xfrm>
          <a:custGeom>
            <a:avLst/>
            <a:gdLst/>
            <a:ahLst/>
            <a:cxnLst/>
            <a:rect l="l" t="t" r="r" b="b"/>
            <a:pathLst>
              <a:path w="3319145" h="979170">
                <a:moveTo>
                  <a:pt x="3318671" y="979170"/>
                </a:moveTo>
                <a:lnTo>
                  <a:pt x="3297565" y="938254"/>
                </a:lnTo>
                <a:lnTo>
                  <a:pt x="3275343" y="897833"/>
                </a:lnTo>
                <a:lnTo>
                  <a:pt x="3252102" y="858076"/>
                </a:lnTo>
                <a:lnTo>
                  <a:pt x="3227863" y="818997"/>
                </a:lnTo>
                <a:lnTo>
                  <a:pt x="3202644" y="780609"/>
                </a:lnTo>
                <a:lnTo>
                  <a:pt x="3176464" y="742928"/>
                </a:lnTo>
                <a:lnTo>
                  <a:pt x="3149343" y="705966"/>
                </a:lnTo>
                <a:lnTo>
                  <a:pt x="3121299" y="669739"/>
                </a:lnTo>
                <a:lnTo>
                  <a:pt x="3092351" y="634260"/>
                </a:lnTo>
                <a:lnTo>
                  <a:pt x="3062520" y="599543"/>
                </a:lnTo>
                <a:lnTo>
                  <a:pt x="3031822" y="565602"/>
                </a:lnTo>
                <a:lnTo>
                  <a:pt x="3000279" y="532451"/>
                </a:lnTo>
                <a:lnTo>
                  <a:pt x="2967908" y="500104"/>
                </a:lnTo>
                <a:lnTo>
                  <a:pt x="2934729" y="468576"/>
                </a:lnTo>
                <a:lnTo>
                  <a:pt x="2900761" y="437880"/>
                </a:lnTo>
                <a:lnTo>
                  <a:pt x="2866022" y="408030"/>
                </a:lnTo>
                <a:lnTo>
                  <a:pt x="2830533" y="379041"/>
                </a:lnTo>
                <a:lnTo>
                  <a:pt x="2794312" y="350926"/>
                </a:lnTo>
                <a:lnTo>
                  <a:pt x="2757377" y="323700"/>
                </a:lnTo>
                <a:lnTo>
                  <a:pt x="2719749" y="297376"/>
                </a:lnTo>
                <a:lnTo>
                  <a:pt x="2681446" y="271969"/>
                </a:lnTo>
                <a:lnTo>
                  <a:pt x="2642488" y="247493"/>
                </a:lnTo>
                <a:lnTo>
                  <a:pt x="2602892" y="223961"/>
                </a:lnTo>
                <a:lnTo>
                  <a:pt x="2562679" y="201388"/>
                </a:lnTo>
                <a:lnTo>
                  <a:pt x="2521644" y="179676"/>
                </a:lnTo>
                <a:lnTo>
                  <a:pt x="2480321" y="159101"/>
                </a:lnTo>
                <a:lnTo>
                  <a:pt x="2438415" y="139513"/>
                </a:lnTo>
                <a:lnTo>
                  <a:pt x="2395945" y="120927"/>
                </a:lnTo>
                <a:lnTo>
                  <a:pt x="2352931" y="103361"/>
                </a:lnTo>
                <a:lnTo>
                  <a:pt x="2309392" y="86831"/>
                </a:lnTo>
                <a:lnTo>
                  <a:pt x="2265347" y="71351"/>
                </a:lnTo>
                <a:lnTo>
                  <a:pt x="2220818" y="56939"/>
                </a:lnTo>
                <a:lnTo>
                  <a:pt x="2175822" y="43610"/>
                </a:lnTo>
                <a:lnTo>
                  <a:pt x="2130380" y="31380"/>
                </a:lnTo>
                <a:lnTo>
                  <a:pt x="2085023" y="20374"/>
                </a:lnTo>
                <a:lnTo>
                  <a:pt x="2038885" y="10401"/>
                </a:lnTo>
                <a:lnTo>
                  <a:pt x="1992377" y="1569"/>
                </a:lnTo>
                <a:lnTo>
                  <a:pt x="1982797" y="0"/>
                </a:lnTo>
                <a:lnTo>
                  <a:pt x="1335775" y="0"/>
                </a:lnTo>
                <a:lnTo>
                  <a:pt x="1279084" y="10514"/>
                </a:lnTo>
                <a:lnTo>
                  <a:pt x="1232949" y="20498"/>
                </a:lnTo>
                <a:lnTo>
                  <a:pt x="1187205" y="31607"/>
                </a:lnTo>
                <a:lnTo>
                  <a:pt x="1141871" y="43828"/>
                </a:lnTo>
                <a:lnTo>
                  <a:pt x="1096965" y="57147"/>
                </a:lnTo>
                <a:lnTo>
                  <a:pt x="1052508" y="71550"/>
                </a:lnTo>
                <a:lnTo>
                  <a:pt x="1008517" y="87022"/>
                </a:lnTo>
                <a:lnTo>
                  <a:pt x="965012" y="103551"/>
                </a:lnTo>
                <a:lnTo>
                  <a:pt x="922011" y="121121"/>
                </a:lnTo>
                <a:lnTo>
                  <a:pt x="879534" y="139720"/>
                </a:lnTo>
                <a:lnTo>
                  <a:pt x="837600" y="159332"/>
                </a:lnTo>
                <a:lnTo>
                  <a:pt x="796228" y="179945"/>
                </a:lnTo>
                <a:lnTo>
                  <a:pt x="755436" y="201543"/>
                </a:lnTo>
                <a:lnTo>
                  <a:pt x="715243" y="224113"/>
                </a:lnTo>
                <a:lnTo>
                  <a:pt x="675669" y="247642"/>
                </a:lnTo>
                <a:lnTo>
                  <a:pt x="636733" y="272114"/>
                </a:lnTo>
                <a:lnTo>
                  <a:pt x="598453" y="297516"/>
                </a:lnTo>
                <a:lnTo>
                  <a:pt x="560848" y="323834"/>
                </a:lnTo>
                <a:lnTo>
                  <a:pt x="523938" y="351055"/>
                </a:lnTo>
                <a:lnTo>
                  <a:pt x="487741" y="379163"/>
                </a:lnTo>
                <a:lnTo>
                  <a:pt x="452276" y="408146"/>
                </a:lnTo>
                <a:lnTo>
                  <a:pt x="417563" y="437988"/>
                </a:lnTo>
                <a:lnTo>
                  <a:pt x="383620" y="468677"/>
                </a:lnTo>
                <a:lnTo>
                  <a:pt x="350467" y="500198"/>
                </a:lnTo>
                <a:lnTo>
                  <a:pt x="318121" y="532536"/>
                </a:lnTo>
                <a:lnTo>
                  <a:pt x="286603" y="565679"/>
                </a:lnTo>
                <a:lnTo>
                  <a:pt x="255930" y="599612"/>
                </a:lnTo>
                <a:lnTo>
                  <a:pt x="226123" y="634322"/>
                </a:lnTo>
                <a:lnTo>
                  <a:pt x="197200" y="669793"/>
                </a:lnTo>
                <a:lnTo>
                  <a:pt x="169180" y="706013"/>
                </a:lnTo>
                <a:lnTo>
                  <a:pt x="142083" y="742966"/>
                </a:lnTo>
                <a:lnTo>
                  <a:pt x="115926" y="780640"/>
                </a:lnTo>
                <a:lnTo>
                  <a:pt x="90729" y="819020"/>
                </a:lnTo>
                <a:lnTo>
                  <a:pt x="66511" y="858093"/>
                </a:lnTo>
                <a:lnTo>
                  <a:pt x="43291" y="897843"/>
                </a:lnTo>
                <a:lnTo>
                  <a:pt x="21088" y="938258"/>
                </a:lnTo>
                <a:lnTo>
                  <a:pt x="0" y="979170"/>
                </a:lnTo>
                <a:lnTo>
                  <a:pt x="32033" y="979170"/>
                </a:lnTo>
                <a:lnTo>
                  <a:pt x="52502" y="940161"/>
                </a:lnTo>
                <a:lnTo>
                  <a:pt x="75054" y="899859"/>
                </a:lnTo>
                <a:lnTo>
                  <a:pt x="98640" y="860241"/>
                </a:lnTo>
                <a:lnTo>
                  <a:pt x="123240" y="821322"/>
                </a:lnTo>
                <a:lnTo>
                  <a:pt x="148833" y="783115"/>
                </a:lnTo>
                <a:lnTo>
                  <a:pt x="175400" y="745636"/>
                </a:lnTo>
                <a:lnTo>
                  <a:pt x="202920" y="708898"/>
                </a:lnTo>
                <a:lnTo>
                  <a:pt x="231374" y="672915"/>
                </a:lnTo>
                <a:lnTo>
                  <a:pt x="260741" y="637703"/>
                </a:lnTo>
                <a:lnTo>
                  <a:pt x="291001" y="603276"/>
                </a:lnTo>
                <a:lnTo>
                  <a:pt x="322135" y="569647"/>
                </a:lnTo>
                <a:lnTo>
                  <a:pt x="354122" y="536832"/>
                </a:lnTo>
                <a:lnTo>
                  <a:pt x="386941" y="504845"/>
                </a:lnTo>
                <a:lnTo>
                  <a:pt x="420574" y="473700"/>
                </a:lnTo>
                <a:lnTo>
                  <a:pt x="455000" y="443411"/>
                </a:lnTo>
                <a:lnTo>
                  <a:pt x="490199" y="413993"/>
                </a:lnTo>
                <a:lnTo>
                  <a:pt x="526150" y="385461"/>
                </a:lnTo>
                <a:lnTo>
                  <a:pt x="562835" y="357829"/>
                </a:lnTo>
                <a:lnTo>
                  <a:pt x="600232" y="331110"/>
                </a:lnTo>
                <a:lnTo>
                  <a:pt x="638321" y="305320"/>
                </a:lnTo>
                <a:lnTo>
                  <a:pt x="677084" y="280473"/>
                </a:lnTo>
                <a:lnTo>
                  <a:pt x="716498" y="256584"/>
                </a:lnTo>
                <a:lnTo>
                  <a:pt x="756545" y="233666"/>
                </a:lnTo>
                <a:lnTo>
                  <a:pt x="797205" y="211734"/>
                </a:lnTo>
                <a:lnTo>
                  <a:pt x="838456" y="190803"/>
                </a:lnTo>
                <a:lnTo>
                  <a:pt x="880280" y="170886"/>
                </a:lnTo>
                <a:lnTo>
                  <a:pt x="922656" y="151999"/>
                </a:lnTo>
                <a:lnTo>
                  <a:pt x="965564" y="134155"/>
                </a:lnTo>
                <a:lnTo>
                  <a:pt x="1008984" y="117370"/>
                </a:lnTo>
                <a:lnTo>
                  <a:pt x="1052896" y="101656"/>
                </a:lnTo>
                <a:lnTo>
                  <a:pt x="1097280" y="87030"/>
                </a:lnTo>
                <a:lnTo>
                  <a:pt x="1142115" y="73505"/>
                </a:lnTo>
                <a:lnTo>
                  <a:pt x="1187383" y="61095"/>
                </a:lnTo>
                <a:lnTo>
                  <a:pt x="1233061" y="49816"/>
                </a:lnTo>
                <a:lnTo>
                  <a:pt x="1279132" y="39681"/>
                </a:lnTo>
                <a:lnTo>
                  <a:pt x="1325591" y="30701"/>
                </a:lnTo>
                <a:lnTo>
                  <a:pt x="1372368" y="22901"/>
                </a:lnTo>
                <a:lnTo>
                  <a:pt x="1419492" y="16285"/>
                </a:lnTo>
                <a:lnTo>
                  <a:pt x="1466929" y="10871"/>
                </a:lnTo>
                <a:lnTo>
                  <a:pt x="1514656" y="6674"/>
                </a:lnTo>
                <a:lnTo>
                  <a:pt x="1562655" y="3707"/>
                </a:lnTo>
                <a:lnTo>
                  <a:pt x="1610904" y="1986"/>
                </a:lnTo>
                <a:lnTo>
                  <a:pt x="1659385" y="1524"/>
                </a:lnTo>
                <a:lnTo>
                  <a:pt x="1706629" y="2286"/>
                </a:lnTo>
                <a:lnTo>
                  <a:pt x="1753111" y="3810"/>
                </a:lnTo>
                <a:lnTo>
                  <a:pt x="1801422" y="6690"/>
                </a:lnTo>
                <a:lnTo>
                  <a:pt x="1849443" y="10814"/>
                </a:lnTo>
                <a:lnTo>
                  <a:pt x="1897154" y="16167"/>
                </a:lnTo>
                <a:lnTo>
                  <a:pt x="1944536" y="22734"/>
                </a:lnTo>
                <a:lnTo>
                  <a:pt x="1991569" y="30500"/>
                </a:lnTo>
                <a:lnTo>
                  <a:pt x="2038233" y="39449"/>
                </a:lnTo>
                <a:lnTo>
                  <a:pt x="2084510" y="49566"/>
                </a:lnTo>
                <a:lnTo>
                  <a:pt x="2130772" y="60944"/>
                </a:lnTo>
                <a:lnTo>
                  <a:pt x="2176114" y="73334"/>
                </a:lnTo>
                <a:lnTo>
                  <a:pt x="2221028" y="86847"/>
                </a:lnTo>
                <a:lnTo>
                  <a:pt x="2265496" y="101471"/>
                </a:lnTo>
                <a:lnTo>
                  <a:pt x="2309498" y="117192"/>
                </a:lnTo>
                <a:lnTo>
                  <a:pt x="2353017" y="133997"/>
                </a:lnTo>
                <a:lnTo>
                  <a:pt x="2396032" y="151874"/>
                </a:lnTo>
                <a:lnTo>
                  <a:pt x="2438525" y="170808"/>
                </a:lnTo>
                <a:lnTo>
                  <a:pt x="2480477" y="190787"/>
                </a:lnTo>
                <a:lnTo>
                  <a:pt x="2521868" y="211800"/>
                </a:lnTo>
                <a:lnTo>
                  <a:pt x="2562364" y="233651"/>
                </a:lnTo>
                <a:lnTo>
                  <a:pt x="2602462" y="256611"/>
                </a:lnTo>
                <a:lnTo>
                  <a:pt x="2641917" y="280543"/>
                </a:lnTo>
                <a:lnTo>
                  <a:pt x="2680711" y="305431"/>
                </a:lnTo>
                <a:lnTo>
                  <a:pt x="2718824" y="331261"/>
                </a:lnTo>
                <a:lnTo>
                  <a:pt x="2756237" y="358018"/>
                </a:lnTo>
                <a:lnTo>
                  <a:pt x="2792929" y="385686"/>
                </a:lnTo>
                <a:lnTo>
                  <a:pt x="2828882" y="414251"/>
                </a:lnTo>
                <a:lnTo>
                  <a:pt x="2864075" y="443697"/>
                </a:lnTo>
                <a:lnTo>
                  <a:pt x="2898490" y="474009"/>
                </a:lnTo>
                <a:lnTo>
                  <a:pt x="2932106" y="505172"/>
                </a:lnTo>
                <a:lnTo>
                  <a:pt x="2964904" y="537171"/>
                </a:lnTo>
                <a:lnTo>
                  <a:pt x="2996865" y="569991"/>
                </a:lnTo>
                <a:lnTo>
                  <a:pt x="3027969" y="603617"/>
                </a:lnTo>
                <a:lnTo>
                  <a:pt x="3058197" y="638033"/>
                </a:lnTo>
                <a:lnTo>
                  <a:pt x="3087529" y="673225"/>
                </a:lnTo>
                <a:lnTo>
                  <a:pt x="3115944" y="709178"/>
                </a:lnTo>
                <a:lnTo>
                  <a:pt x="3143425" y="745875"/>
                </a:lnTo>
                <a:lnTo>
                  <a:pt x="3169951" y="783303"/>
                </a:lnTo>
                <a:lnTo>
                  <a:pt x="3195503" y="821446"/>
                </a:lnTo>
                <a:lnTo>
                  <a:pt x="3220062" y="860288"/>
                </a:lnTo>
                <a:lnTo>
                  <a:pt x="3243607" y="899816"/>
                </a:lnTo>
                <a:lnTo>
                  <a:pt x="3266119" y="940013"/>
                </a:lnTo>
                <a:lnTo>
                  <a:pt x="3286688" y="979170"/>
                </a:lnTo>
                <a:lnTo>
                  <a:pt x="3318671" y="9791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061894" y="3412191"/>
            <a:ext cx="465044" cy="447115"/>
          </a:xfrm>
          <a:custGeom>
            <a:avLst/>
            <a:gdLst/>
            <a:ahLst/>
            <a:cxnLst/>
            <a:rect l="l" t="t" r="r" b="b"/>
            <a:pathLst>
              <a:path w="527050" h="506729">
                <a:moveTo>
                  <a:pt x="526541" y="19812"/>
                </a:moveTo>
                <a:lnTo>
                  <a:pt x="505967" y="0"/>
                </a:lnTo>
                <a:lnTo>
                  <a:pt x="425195" y="80772"/>
                </a:lnTo>
                <a:lnTo>
                  <a:pt x="445769" y="100584"/>
                </a:lnTo>
                <a:lnTo>
                  <a:pt x="526541" y="19812"/>
                </a:lnTo>
                <a:close/>
              </a:path>
              <a:path w="527050" h="506729">
                <a:moveTo>
                  <a:pt x="384809" y="161544"/>
                </a:moveTo>
                <a:lnTo>
                  <a:pt x="364997" y="140970"/>
                </a:lnTo>
                <a:lnTo>
                  <a:pt x="283463" y="221742"/>
                </a:lnTo>
                <a:lnTo>
                  <a:pt x="304037" y="241554"/>
                </a:lnTo>
                <a:lnTo>
                  <a:pt x="384809" y="161544"/>
                </a:lnTo>
                <a:close/>
              </a:path>
              <a:path w="527050" h="506729">
                <a:moveTo>
                  <a:pt x="243077" y="302514"/>
                </a:moveTo>
                <a:lnTo>
                  <a:pt x="223265" y="281940"/>
                </a:lnTo>
                <a:lnTo>
                  <a:pt x="141731" y="362712"/>
                </a:lnTo>
                <a:lnTo>
                  <a:pt x="162305" y="383286"/>
                </a:lnTo>
                <a:lnTo>
                  <a:pt x="243077" y="302514"/>
                </a:lnTo>
                <a:close/>
              </a:path>
              <a:path w="527050" h="506729">
                <a:moveTo>
                  <a:pt x="101345" y="443484"/>
                </a:moveTo>
                <a:lnTo>
                  <a:pt x="81533" y="422910"/>
                </a:lnTo>
                <a:lnTo>
                  <a:pt x="0" y="503682"/>
                </a:lnTo>
                <a:lnTo>
                  <a:pt x="3048" y="506730"/>
                </a:lnTo>
                <a:lnTo>
                  <a:pt x="38099" y="506730"/>
                </a:lnTo>
                <a:lnTo>
                  <a:pt x="101345" y="4434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262006" y="3412191"/>
            <a:ext cx="463924" cy="447115"/>
          </a:xfrm>
          <a:custGeom>
            <a:avLst/>
            <a:gdLst/>
            <a:ahLst/>
            <a:cxnLst/>
            <a:rect l="l" t="t" r="r" b="b"/>
            <a:pathLst>
              <a:path w="525780" h="506729">
                <a:moveTo>
                  <a:pt x="101346" y="80772"/>
                </a:moveTo>
                <a:lnTo>
                  <a:pt x="19812" y="0"/>
                </a:lnTo>
                <a:lnTo>
                  <a:pt x="0" y="19812"/>
                </a:lnTo>
                <a:lnTo>
                  <a:pt x="80772" y="100584"/>
                </a:lnTo>
                <a:lnTo>
                  <a:pt x="101346" y="80772"/>
                </a:lnTo>
                <a:close/>
              </a:path>
              <a:path w="525780" h="506729">
                <a:moveTo>
                  <a:pt x="243078" y="221742"/>
                </a:moveTo>
                <a:lnTo>
                  <a:pt x="161544" y="140970"/>
                </a:lnTo>
                <a:lnTo>
                  <a:pt x="141732" y="161544"/>
                </a:lnTo>
                <a:lnTo>
                  <a:pt x="222504" y="241554"/>
                </a:lnTo>
                <a:lnTo>
                  <a:pt x="243078" y="221742"/>
                </a:lnTo>
                <a:close/>
              </a:path>
              <a:path w="525780" h="506729">
                <a:moveTo>
                  <a:pt x="384048" y="362712"/>
                </a:moveTo>
                <a:lnTo>
                  <a:pt x="303276" y="281940"/>
                </a:lnTo>
                <a:lnTo>
                  <a:pt x="283464" y="302514"/>
                </a:lnTo>
                <a:lnTo>
                  <a:pt x="364236" y="383286"/>
                </a:lnTo>
                <a:lnTo>
                  <a:pt x="384048" y="362712"/>
                </a:lnTo>
                <a:close/>
              </a:path>
              <a:path w="525780" h="506729">
                <a:moveTo>
                  <a:pt x="525780" y="503681"/>
                </a:moveTo>
                <a:lnTo>
                  <a:pt x="445008" y="422909"/>
                </a:lnTo>
                <a:lnTo>
                  <a:pt x="425196" y="443484"/>
                </a:lnTo>
                <a:lnTo>
                  <a:pt x="488441" y="506729"/>
                </a:lnTo>
                <a:lnTo>
                  <a:pt x="522844" y="506729"/>
                </a:lnTo>
                <a:lnTo>
                  <a:pt x="525780" y="50368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260175" y="2995332"/>
            <a:ext cx="2897841" cy="863973"/>
          </a:xfrm>
          <a:custGeom>
            <a:avLst/>
            <a:gdLst/>
            <a:ahLst/>
            <a:cxnLst/>
            <a:rect l="l" t="t" r="r" b="b"/>
            <a:pathLst>
              <a:path w="3284220" h="979170">
                <a:moveTo>
                  <a:pt x="3284187" y="979170"/>
                </a:moveTo>
                <a:lnTo>
                  <a:pt x="3249198" y="913125"/>
                </a:lnTo>
                <a:lnTo>
                  <a:pt x="3226641" y="874037"/>
                </a:lnTo>
                <a:lnTo>
                  <a:pt x="3203098" y="835567"/>
                </a:lnTo>
                <a:lnTo>
                  <a:pt x="3178585" y="797731"/>
                </a:lnTo>
                <a:lnTo>
                  <a:pt x="3153118" y="760544"/>
                </a:lnTo>
                <a:lnTo>
                  <a:pt x="3126713" y="724023"/>
                </a:lnTo>
                <a:lnTo>
                  <a:pt x="3099389" y="688184"/>
                </a:lnTo>
                <a:lnTo>
                  <a:pt x="3071160" y="653042"/>
                </a:lnTo>
                <a:lnTo>
                  <a:pt x="3042044" y="618614"/>
                </a:lnTo>
                <a:lnTo>
                  <a:pt x="3012057" y="584916"/>
                </a:lnTo>
                <a:lnTo>
                  <a:pt x="2981216" y="551963"/>
                </a:lnTo>
                <a:lnTo>
                  <a:pt x="2949537" y="519772"/>
                </a:lnTo>
                <a:lnTo>
                  <a:pt x="2917037" y="488359"/>
                </a:lnTo>
                <a:lnTo>
                  <a:pt x="2883733" y="457740"/>
                </a:lnTo>
                <a:lnTo>
                  <a:pt x="2849641" y="427930"/>
                </a:lnTo>
                <a:lnTo>
                  <a:pt x="2814777" y="398946"/>
                </a:lnTo>
                <a:lnTo>
                  <a:pt x="2779159" y="370804"/>
                </a:lnTo>
                <a:lnTo>
                  <a:pt x="2742802" y="343520"/>
                </a:lnTo>
                <a:lnTo>
                  <a:pt x="2705724" y="317110"/>
                </a:lnTo>
                <a:lnTo>
                  <a:pt x="2667941" y="291589"/>
                </a:lnTo>
                <a:lnTo>
                  <a:pt x="2629469" y="266975"/>
                </a:lnTo>
                <a:lnTo>
                  <a:pt x="2590325" y="243282"/>
                </a:lnTo>
                <a:lnTo>
                  <a:pt x="2550527" y="220527"/>
                </a:lnTo>
                <a:lnTo>
                  <a:pt x="2510089" y="198726"/>
                </a:lnTo>
                <a:lnTo>
                  <a:pt x="2469029" y="177895"/>
                </a:lnTo>
                <a:lnTo>
                  <a:pt x="2427364" y="158050"/>
                </a:lnTo>
                <a:lnTo>
                  <a:pt x="2385110" y="139207"/>
                </a:lnTo>
                <a:lnTo>
                  <a:pt x="2342283" y="121381"/>
                </a:lnTo>
                <a:lnTo>
                  <a:pt x="2298900" y="104590"/>
                </a:lnTo>
                <a:lnTo>
                  <a:pt x="2254979" y="88849"/>
                </a:lnTo>
                <a:lnTo>
                  <a:pt x="2210534" y="74174"/>
                </a:lnTo>
                <a:lnTo>
                  <a:pt x="2165584" y="60580"/>
                </a:lnTo>
                <a:lnTo>
                  <a:pt x="2120143" y="48085"/>
                </a:lnTo>
                <a:lnTo>
                  <a:pt x="2074230" y="36704"/>
                </a:lnTo>
                <a:lnTo>
                  <a:pt x="2027861" y="26452"/>
                </a:lnTo>
                <a:lnTo>
                  <a:pt x="1981052" y="17347"/>
                </a:lnTo>
                <a:lnTo>
                  <a:pt x="1933819" y="9404"/>
                </a:lnTo>
                <a:lnTo>
                  <a:pt x="1886180" y="2639"/>
                </a:lnTo>
                <a:lnTo>
                  <a:pt x="1863424" y="0"/>
                </a:lnTo>
                <a:lnTo>
                  <a:pt x="1421350" y="0"/>
                </a:lnTo>
                <a:lnTo>
                  <a:pt x="1350908" y="9404"/>
                </a:lnTo>
                <a:lnTo>
                  <a:pt x="1303646" y="17347"/>
                </a:lnTo>
                <a:lnTo>
                  <a:pt x="1256808" y="26452"/>
                </a:lnTo>
                <a:lnTo>
                  <a:pt x="1210411" y="36704"/>
                </a:lnTo>
                <a:lnTo>
                  <a:pt x="1164471" y="48085"/>
                </a:lnTo>
                <a:lnTo>
                  <a:pt x="1119005" y="60580"/>
                </a:lnTo>
                <a:lnTo>
                  <a:pt x="1074030" y="74174"/>
                </a:lnTo>
                <a:lnTo>
                  <a:pt x="1029562" y="88849"/>
                </a:lnTo>
                <a:lnTo>
                  <a:pt x="985617" y="104590"/>
                </a:lnTo>
                <a:lnTo>
                  <a:pt x="942213" y="121381"/>
                </a:lnTo>
                <a:lnTo>
                  <a:pt x="899365" y="139207"/>
                </a:lnTo>
                <a:lnTo>
                  <a:pt x="857091" y="158050"/>
                </a:lnTo>
                <a:lnTo>
                  <a:pt x="815407" y="177895"/>
                </a:lnTo>
                <a:lnTo>
                  <a:pt x="774329" y="198726"/>
                </a:lnTo>
                <a:lnTo>
                  <a:pt x="733874" y="220527"/>
                </a:lnTo>
                <a:lnTo>
                  <a:pt x="694058" y="243282"/>
                </a:lnTo>
                <a:lnTo>
                  <a:pt x="654899" y="266975"/>
                </a:lnTo>
                <a:lnTo>
                  <a:pt x="616413" y="291589"/>
                </a:lnTo>
                <a:lnTo>
                  <a:pt x="578615" y="317110"/>
                </a:lnTo>
                <a:lnTo>
                  <a:pt x="541524" y="343520"/>
                </a:lnTo>
                <a:lnTo>
                  <a:pt x="505154" y="370804"/>
                </a:lnTo>
                <a:lnTo>
                  <a:pt x="469524" y="398946"/>
                </a:lnTo>
                <a:lnTo>
                  <a:pt x="434649" y="427930"/>
                </a:lnTo>
                <a:lnTo>
                  <a:pt x="400546" y="457740"/>
                </a:lnTo>
                <a:lnTo>
                  <a:pt x="367232" y="488359"/>
                </a:lnTo>
                <a:lnTo>
                  <a:pt x="334723" y="519772"/>
                </a:lnTo>
                <a:lnTo>
                  <a:pt x="303035" y="551963"/>
                </a:lnTo>
                <a:lnTo>
                  <a:pt x="272186" y="584916"/>
                </a:lnTo>
                <a:lnTo>
                  <a:pt x="242191" y="618614"/>
                </a:lnTo>
                <a:lnTo>
                  <a:pt x="213068" y="653042"/>
                </a:lnTo>
                <a:lnTo>
                  <a:pt x="184833" y="688184"/>
                </a:lnTo>
                <a:lnTo>
                  <a:pt x="157502" y="724023"/>
                </a:lnTo>
                <a:lnTo>
                  <a:pt x="131092" y="760544"/>
                </a:lnTo>
                <a:lnTo>
                  <a:pt x="105620" y="797731"/>
                </a:lnTo>
                <a:lnTo>
                  <a:pt x="81102" y="835567"/>
                </a:lnTo>
                <a:lnTo>
                  <a:pt x="57555" y="874037"/>
                </a:lnTo>
                <a:lnTo>
                  <a:pt x="34994" y="913125"/>
                </a:lnTo>
                <a:lnTo>
                  <a:pt x="13438" y="952814"/>
                </a:lnTo>
                <a:lnTo>
                  <a:pt x="0" y="979170"/>
                </a:lnTo>
                <a:lnTo>
                  <a:pt x="3284187" y="9791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245775" y="2995332"/>
            <a:ext cx="2926976" cy="863973"/>
          </a:xfrm>
          <a:custGeom>
            <a:avLst/>
            <a:gdLst/>
            <a:ahLst/>
            <a:cxnLst/>
            <a:rect l="l" t="t" r="r" b="b"/>
            <a:pathLst>
              <a:path w="3317240" h="979170">
                <a:moveTo>
                  <a:pt x="3317211" y="979170"/>
                </a:moveTo>
                <a:lnTo>
                  <a:pt x="3295877" y="937764"/>
                </a:lnTo>
                <a:lnTo>
                  <a:pt x="3273666" y="897347"/>
                </a:lnTo>
                <a:lnTo>
                  <a:pt x="3250437" y="857598"/>
                </a:lnTo>
                <a:lnTo>
                  <a:pt x="3226208" y="818530"/>
                </a:lnTo>
                <a:lnTo>
                  <a:pt x="3200999" y="780157"/>
                </a:lnTo>
                <a:lnTo>
                  <a:pt x="3174829" y="742492"/>
                </a:lnTo>
                <a:lnTo>
                  <a:pt x="3147718" y="705550"/>
                </a:lnTo>
                <a:lnTo>
                  <a:pt x="3119684" y="669343"/>
                </a:lnTo>
                <a:lnTo>
                  <a:pt x="3090747" y="633887"/>
                </a:lnTo>
                <a:lnTo>
                  <a:pt x="3060927" y="599194"/>
                </a:lnTo>
                <a:lnTo>
                  <a:pt x="3030241" y="565279"/>
                </a:lnTo>
                <a:lnTo>
                  <a:pt x="2998711" y="532155"/>
                </a:lnTo>
                <a:lnTo>
                  <a:pt x="2966355" y="499836"/>
                </a:lnTo>
                <a:lnTo>
                  <a:pt x="2933192" y="468336"/>
                </a:lnTo>
                <a:lnTo>
                  <a:pt x="2899241" y="437669"/>
                </a:lnTo>
                <a:lnTo>
                  <a:pt x="2864522" y="407848"/>
                </a:lnTo>
                <a:lnTo>
                  <a:pt x="2829055" y="378887"/>
                </a:lnTo>
                <a:lnTo>
                  <a:pt x="2792858" y="350801"/>
                </a:lnTo>
                <a:lnTo>
                  <a:pt x="2755950" y="323603"/>
                </a:lnTo>
                <a:lnTo>
                  <a:pt x="2718352" y="297306"/>
                </a:lnTo>
                <a:lnTo>
                  <a:pt x="2680082" y="271924"/>
                </a:lnTo>
                <a:lnTo>
                  <a:pt x="2641159" y="247472"/>
                </a:lnTo>
                <a:lnTo>
                  <a:pt x="2601603" y="223964"/>
                </a:lnTo>
                <a:lnTo>
                  <a:pt x="2561433" y="201412"/>
                </a:lnTo>
                <a:lnTo>
                  <a:pt x="2520668" y="179830"/>
                </a:lnTo>
                <a:lnTo>
                  <a:pt x="2479328" y="159233"/>
                </a:lnTo>
                <a:lnTo>
                  <a:pt x="2437432" y="139635"/>
                </a:lnTo>
                <a:lnTo>
                  <a:pt x="2394999" y="121048"/>
                </a:lnTo>
                <a:lnTo>
                  <a:pt x="2352048" y="103488"/>
                </a:lnTo>
                <a:lnTo>
                  <a:pt x="2308599" y="86967"/>
                </a:lnTo>
                <a:lnTo>
                  <a:pt x="2264671" y="71500"/>
                </a:lnTo>
                <a:lnTo>
                  <a:pt x="2220284" y="57099"/>
                </a:lnTo>
                <a:lnTo>
                  <a:pt x="2175456" y="43780"/>
                </a:lnTo>
                <a:lnTo>
                  <a:pt x="2130206" y="31556"/>
                </a:lnTo>
                <a:lnTo>
                  <a:pt x="2084555" y="20441"/>
                </a:lnTo>
                <a:lnTo>
                  <a:pt x="2038521" y="10447"/>
                </a:lnTo>
                <a:lnTo>
                  <a:pt x="1992123" y="1591"/>
                </a:lnTo>
                <a:lnTo>
                  <a:pt x="1982473" y="0"/>
                </a:lnTo>
                <a:lnTo>
                  <a:pt x="1335212" y="0"/>
                </a:lnTo>
                <a:lnTo>
                  <a:pt x="1278397" y="10538"/>
                </a:lnTo>
                <a:lnTo>
                  <a:pt x="1232259" y="20526"/>
                </a:lnTo>
                <a:lnTo>
                  <a:pt x="1186513" y="31639"/>
                </a:lnTo>
                <a:lnTo>
                  <a:pt x="1141180" y="43864"/>
                </a:lnTo>
                <a:lnTo>
                  <a:pt x="1096277" y="57188"/>
                </a:lnTo>
                <a:lnTo>
                  <a:pt x="1051824" y="71595"/>
                </a:lnTo>
                <a:lnTo>
                  <a:pt x="1007839" y="87072"/>
                </a:lnTo>
                <a:lnTo>
                  <a:pt x="964342" y="103605"/>
                </a:lnTo>
                <a:lnTo>
                  <a:pt x="921351" y="121180"/>
                </a:lnTo>
                <a:lnTo>
                  <a:pt x="878885" y="139783"/>
                </a:lnTo>
                <a:lnTo>
                  <a:pt x="836964" y="159400"/>
                </a:lnTo>
                <a:lnTo>
                  <a:pt x="795605" y="180017"/>
                </a:lnTo>
                <a:lnTo>
                  <a:pt x="754828" y="201619"/>
                </a:lnTo>
                <a:lnTo>
                  <a:pt x="714652" y="224194"/>
                </a:lnTo>
                <a:lnTo>
                  <a:pt x="675096" y="247726"/>
                </a:lnTo>
                <a:lnTo>
                  <a:pt x="636178" y="272202"/>
                </a:lnTo>
                <a:lnTo>
                  <a:pt x="597918" y="297608"/>
                </a:lnTo>
                <a:lnTo>
                  <a:pt x="560333" y="323930"/>
                </a:lnTo>
                <a:lnTo>
                  <a:pt x="523445" y="351154"/>
                </a:lnTo>
                <a:lnTo>
                  <a:pt x="487270" y="379266"/>
                </a:lnTo>
                <a:lnTo>
                  <a:pt x="451828" y="408251"/>
                </a:lnTo>
                <a:lnTo>
                  <a:pt x="417138" y="438096"/>
                </a:lnTo>
                <a:lnTo>
                  <a:pt x="383219" y="468788"/>
                </a:lnTo>
                <a:lnTo>
                  <a:pt x="350090" y="500311"/>
                </a:lnTo>
                <a:lnTo>
                  <a:pt x="317769" y="532651"/>
                </a:lnTo>
                <a:lnTo>
                  <a:pt x="286276" y="565796"/>
                </a:lnTo>
                <a:lnTo>
                  <a:pt x="255629" y="599730"/>
                </a:lnTo>
                <a:lnTo>
                  <a:pt x="225847" y="634440"/>
                </a:lnTo>
                <a:lnTo>
                  <a:pt x="196949" y="669912"/>
                </a:lnTo>
                <a:lnTo>
                  <a:pt x="168955" y="706132"/>
                </a:lnTo>
                <a:lnTo>
                  <a:pt x="141882" y="743086"/>
                </a:lnTo>
                <a:lnTo>
                  <a:pt x="115750" y="780759"/>
                </a:lnTo>
                <a:lnTo>
                  <a:pt x="90578" y="819138"/>
                </a:lnTo>
                <a:lnTo>
                  <a:pt x="66385" y="858209"/>
                </a:lnTo>
                <a:lnTo>
                  <a:pt x="43189" y="897957"/>
                </a:lnTo>
                <a:lnTo>
                  <a:pt x="21009" y="938369"/>
                </a:lnTo>
                <a:lnTo>
                  <a:pt x="0" y="979170"/>
                </a:lnTo>
                <a:lnTo>
                  <a:pt x="32134" y="979170"/>
                </a:lnTo>
                <a:lnTo>
                  <a:pt x="38854" y="965832"/>
                </a:lnTo>
                <a:lnTo>
                  <a:pt x="61645" y="923572"/>
                </a:lnTo>
                <a:lnTo>
                  <a:pt x="85584" y="881987"/>
                </a:lnTo>
                <a:lnTo>
                  <a:pt x="110651" y="841095"/>
                </a:lnTo>
                <a:lnTo>
                  <a:pt x="136826" y="800919"/>
                </a:lnTo>
                <a:lnTo>
                  <a:pt x="164089" y="761477"/>
                </a:lnTo>
                <a:lnTo>
                  <a:pt x="192422" y="722790"/>
                </a:lnTo>
                <a:lnTo>
                  <a:pt x="221803" y="684878"/>
                </a:lnTo>
                <a:lnTo>
                  <a:pt x="252214" y="647762"/>
                </a:lnTo>
                <a:lnTo>
                  <a:pt x="283635" y="611461"/>
                </a:lnTo>
                <a:lnTo>
                  <a:pt x="316046" y="575996"/>
                </a:lnTo>
                <a:lnTo>
                  <a:pt x="349427" y="541387"/>
                </a:lnTo>
                <a:lnTo>
                  <a:pt x="383758" y="507654"/>
                </a:lnTo>
                <a:lnTo>
                  <a:pt x="419021" y="474817"/>
                </a:lnTo>
                <a:lnTo>
                  <a:pt x="455194" y="442897"/>
                </a:lnTo>
                <a:lnTo>
                  <a:pt x="492259" y="411913"/>
                </a:lnTo>
                <a:lnTo>
                  <a:pt x="530196" y="381886"/>
                </a:lnTo>
                <a:lnTo>
                  <a:pt x="568985" y="352836"/>
                </a:lnTo>
                <a:lnTo>
                  <a:pt x="608606" y="324783"/>
                </a:lnTo>
                <a:lnTo>
                  <a:pt x="649040" y="297748"/>
                </a:lnTo>
                <a:lnTo>
                  <a:pt x="690267" y="271751"/>
                </a:lnTo>
                <a:lnTo>
                  <a:pt x="732267" y="246811"/>
                </a:lnTo>
                <a:lnTo>
                  <a:pt x="775020" y="222949"/>
                </a:lnTo>
                <a:lnTo>
                  <a:pt x="818507" y="200185"/>
                </a:lnTo>
                <a:lnTo>
                  <a:pt x="862708" y="178539"/>
                </a:lnTo>
                <a:lnTo>
                  <a:pt x="907604" y="158032"/>
                </a:lnTo>
                <a:lnTo>
                  <a:pt x="953174" y="138684"/>
                </a:lnTo>
                <a:lnTo>
                  <a:pt x="994322" y="122682"/>
                </a:lnTo>
                <a:lnTo>
                  <a:pt x="1035470" y="107442"/>
                </a:lnTo>
                <a:lnTo>
                  <a:pt x="1081606" y="91898"/>
                </a:lnTo>
                <a:lnTo>
                  <a:pt x="1128012" y="77595"/>
                </a:lnTo>
                <a:lnTo>
                  <a:pt x="1174664" y="64530"/>
                </a:lnTo>
                <a:lnTo>
                  <a:pt x="1221537" y="52700"/>
                </a:lnTo>
                <a:lnTo>
                  <a:pt x="1268604" y="42103"/>
                </a:lnTo>
                <a:lnTo>
                  <a:pt x="1315839" y="32735"/>
                </a:lnTo>
                <a:lnTo>
                  <a:pt x="1363219" y="24593"/>
                </a:lnTo>
                <a:lnTo>
                  <a:pt x="1410716" y="17675"/>
                </a:lnTo>
                <a:lnTo>
                  <a:pt x="1458306" y="11977"/>
                </a:lnTo>
                <a:lnTo>
                  <a:pt x="1505963" y="7497"/>
                </a:lnTo>
                <a:lnTo>
                  <a:pt x="1553661" y="4232"/>
                </a:lnTo>
                <a:lnTo>
                  <a:pt x="1601375" y="2178"/>
                </a:lnTo>
                <a:lnTo>
                  <a:pt x="1649079" y="1332"/>
                </a:lnTo>
                <a:lnTo>
                  <a:pt x="1696749" y="1693"/>
                </a:lnTo>
                <a:lnTo>
                  <a:pt x="1744357" y="3256"/>
                </a:lnTo>
                <a:lnTo>
                  <a:pt x="1791879" y="6019"/>
                </a:lnTo>
                <a:lnTo>
                  <a:pt x="1839289" y="9979"/>
                </a:lnTo>
                <a:lnTo>
                  <a:pt x="1886563" y="15133"/>
                </a:lnTo>
                <a:lnTo>
                  <a:pt x="1933673" y="21478"/>
                </a:lnTo>
                <a:lnTo>
                  <a:pt x="1980595" y="29012"/>
                </a:lnTo>
                <a:lnTo>
                  <a:pt x="2027302" y="37730"/>
                </a:lnTo>
                <a:lnTo>
                  <a:pt x="2073771" y="47630"/>
                </a:lnTo>
                <a:lnTo>
                  <a:pt x="2119974" y="58710"/>
                </a:lnTo>
                <a:lnTo>
                  <a:pt x="2165887" y="70966"/>
                </a:lnTo>
                <a:lnTo>
                  <a:pt x="2211484" y="84395"/>
                </a:lnTo>
                <a:lnTo>
                  <a:pt x="2256740" y="98995"/>
                </a:lnTo>
                <a:lnTo>
                  <a:pt x="2301628" y="114762"/>
                </a:lnTo>
                <a:lnTo>
                  <a:pt x="2346124" y="131694"/>
                </a:lnTo>
                <a:lnTo>
                  <a:pt x="2390201" y="149787"/>
                </a:lnTo>
                <a:lnTo>
                  <a:pt x="2433835" y="169039"/>
                </a:lnTo>
                <a:lnTo>
                  <a:pt x="2477000" y="189447"/>
                </a:lnTo>
                <a:lnTo>
                  <a:pt x="2519670" y="211007"/>
                </a:lnTo>
                <a:lnTo>
                  <a:pt x="2561820" y="233717"/>
                </a:lnTo>
                <a:lnTo>
                  <a:pt x="2603424" y="257574"/>
                </a:lnTo>
                <a:lnTo>
                  <a:pt x="2644456" y="282575"/>
                </a:lnTo>
                <a:lnTo>
                  <a:pt x="2684892" y="308717"/>
                </a:lnTo>
                <a:lnTo>
                  <a:pt x="2724705" y="335997"/>
                </a:lnTo>
                <a:lnTo>
                  <a:pt x="2763871" y="364412"/>
                </a:lnTo>
                <a:lnTo>
                  <a:pt x="2802363" y="393959"/>
                </a:lnTo>
                <a:lnTo>
                  <a:pt x="2840156" y="424635"/>
                </a:lnTo>
                <a:lnTo>
                  <a:pt x="2877224" y="456438"/>
                </a:lnTo>
                <a:lnTo>
                  <a:pt x="2940470" y="514350"/>
                </a:lnTo>
                <a:lnTo>
                  <a:pt x="2970188" y="544068"/>
                </a:lnTo>
                <a:lnTo>
                  <a:pt x="2999906" y="575310"/>
                </a:lnTo>
                <a:lnTo>
                  <a:pt x="3028862" y="606552"/>
                </a:lnTo>
                <a:lnTo>
                  <a:pt x="3061265" y="643589"/>
                </a:lnTo>
                <a:lnTo>
                  <a:pt x="3092476" y="681347"/>
                </a:lnTo>
                <a:lnTo>
                  <a:pt x="3122491" y="719797"/>
                </a:lnTo>
                <a:lnTo>
                  <a:pt x="3151305" y="758916"/>
                </a:lnTo>
                <a:lnTo>
                  <a:pt x="3178912" y="798677"/>
                </a:lnTo>
                <a:lnTo>
                  <a:pt x="3205308" y="839053"/>
                </a:lnTo>
                <a:lnTo>
                  <a:pt x="3230487" y="880020"/>
                </a:lnTo>
                <a:lnTo>
                  <a:pt x="3254443" y="921550"/>
                </a:lnTo>
                <a:lnTo>
                  <a:pt x="3277173" y="963619"/>
                </a:lnTo>
                <a:lnTo>
                  <a:pt x="3285024" y="979170"/>
                </a:lnTo>
                <a:lnTo>
                  <a:pt x="3317211" y="9791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207028" y="2995333"/>
            <a:ext cx="1004607" cy="863973"/>
          </a:xfrm>
          <a:custGeom>
            <a:avLst/>
            <a:gdLst/>
            <a:ahLst/>
            <a:cxnLst/>
            <a:rect l="l" t="t" r="r" b="b"/>
            <a:pathLst>
              <a:path w="1138554" h="979170">
                <a:moveTo>
                  <a:pt x="1138452" y="979170"/>
                </a:moveTo>
                <a:lnTo>
                  <a:pt x="576796" y="0"/>
                </a:lnTo>
                <a:lnTo>
                  <a:pt x="561932" y="0"/>
                </a:lnTo>
                <a:lnTo>
                  <a:pt x="0" y="979170"/>
                </a:lnTo>
                <a:lnTo>
                  <a:pt x="1138452" y="9791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192543" y="2995333"/>
            <a:ext cx="1033743" cy="863973"/>
          </a:xfrm>
          <a:custGeom>
            <a:avLst/>
            <a:gdLst/>
            <a:ahLst/>
            <a:cxnLst/>
            <a:rect l="l" t="t" r="r" b="b"/>
            <a:pathLst>
              <a:path w="1171575" h="979170">
                <a:moveTo>
                  <a:pt x="585401" y="15812"/>
                </a:moveTo>
                <a:lnTo>
                  <a:pt x="576326" y="0"/>
                </a:lnTo>
                <a:lnTo>
                  <a:pt x="561738" y="0"/>
                </a:lnTo>
                <a:lnTo>
                  <a:pt x="0" y="979170"/>
                </a:lnTo>
                <a:lnTo>
                  <a:pt x="32543" y="979170"/>
                </a:lnTo>
                <a:lnTo>
                  <a:pt x="585401" y="15812"/>
                </a:lnTo>
                <a:close/>
              </a:path>
              <a:path w="1171575" h="979170">
                <a:moveTo>
                  <a:pt x="594475" y="0"/>
                </a:moveTo>
                <a:lnTo>
                  <a:pt x="576326" y="0"/>
                </a:lnTo>
                <a:lnTo>
                  <a:pt x="585401" y="15812"/>
                </a:lnTo>
                <a:lnTo>
                  <a:pt x="594475" y="0"/>
                </a:lnTo>
                <a:close/>
              </a:path>
              <a:path w="1171575" h="979170">
                <a:moveTo>
                  <a:pt x="1171280" y="979170"/>
                </a:moveTo>
                <a:lnTo>
                  <a:pt x="609813" y="0"/>
                </a:lnTo>
                <a:lnTo>
                  <a:pt x="594475" y="0"/>
                </a:lnTo>
                <a:lnTo>
                  <a:pt x="585401" y="15812"/>
                </a:lnTo>
                <a:lnTo>
                  <a:pt x="1138258" y="979170"/>
                </a:lnTo>
                <a:lnTo>
                  <a:pt x="1171280" y="9791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708401" y="3733575"/>
            <a:ext cx="0" cy="100853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ln w="2819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708401" y="3556746"/>
            <a:ext cx="0" cy="100853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ln w="2819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708401" y="3380590"/>
            <a:ext cx="0" cy="100853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ln w="2819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6708401" y="3203761"/>
            <a:ext cx="0" cy="100853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ln w="2819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708401" y="3027604"/>
            <a:ext cx="0" cy="100853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ln w="2819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1257973" y="3402779"/>
            <a:ext cx="2271993" cy="456640"/>
          </a:xfrm>
          <a:custGeom>
            <a:avLst/>
            <a:gdLst/>
            <a:ahLst/>
            <a:cxnLst/>
            <a:rect l="l" t="t" r="r" b="b"/>
            <a:pathLst>
              <a:path w="2574925" h="517525">
                <a:moveTo>
                  <a:pt x="2574797" y="517398"/>
                </a:moveTo>
                <a:lnTo>
                  <a:pt x="2574797" y="0"/>
                </a:lnTo>
                <a:lnTo>
                  <a:pt x="0" y="0"/>
                </a:lnTo>
                <a:lnTo>
                  <a:pt x="0" y="517398"/>
                </a:lnTo>
                <a:lnTo>
                  <a:pt x="14478" y="517398"/>
                </a:lnTo>
                <a:lnTo>
                  <a:pt x="14478" y="28194"/>
                </a:lnTo>
                <a:lnTo>
                  <a:pt x="28956" y="14478"/>
                </a:lnTo>
                <a:lnTo>
                  <a:pt x="28955" y="28194"/>
                </a:lnTo>
                <a:lnTo>
                  <a:pt x="2546603" y="28194"/>
                </a:lnTo>
                <a:lnTo>
                  <a:pt x="2546603" y="14478"/>
                </a:lnTo>
                <a:lnTo>
                  <a:pt x="2561082" y="28194"/>
                </a:lnTo>
                <a:lnTo>
                  <a:pt x="2561082" y="517398"/>
                </a:lnTo>
                <a:lnTo>
                  <a:pt x="2574797" y="517398"/>
                </a:lnTo>
                <a:close/>
              </a:path>
              <a:path w="2574925" h="517525">
                <a:moveTo>
                  <a:pt x="28955" y="28194"/>
                </a:moveTo>
                <a:lnTo>
                  <a:pt x="28956" y="14478"/>
                </a:lnTo>
                <a:lnTo>
                  <a:pt x="14478" y="28194"/>
                </a:lnTo>
                <a:lnTo>
                  <a:pt x="28955" y="28194"/>
                </a:lnTo>
                <a:close/>
              </a:path>
              <a:path w="2574925" h="517525">
                <a:moveTo>
                  <a:pt x="28955" y="517398"/>
                </a:moveTo>
                <a:lnTo>
                  <a:pt x="28955" y="28194"/>
                </a:lnTo>
                <a:lnTo>
                  <a:pt x="14478" y="28194"/>
                </a:lnTo>
                <a:lnTo>
                  <a:pt x="14478" y="517398"/>
                </a:lnTo>
                <a:lnTo>
                  <a:pt x="28955" y="517398"/>
                </a:lnTo>
                <a:close/>
              </a:path>
              <a:path w="2574925" h="517525">
                <a:moveTo>
                  <a:pt x="2561082" y="28194"/>
                </a:moveTo>
                <a:lnTo>
                  <a:pt x="2546603" y="14478"/>
                </a:lnTo>
                <a:lnTo>
                  <a:pt x="2546603" y="28194"/>
                </a:lnTo>
                <a:lnTo>
                  <a:pt x="2561082" y="28194"/>
                </a:lnTo>
                <a:close/>
              </a:path>
              <a:path w="2574925" h="517525">
                <a:moveTo>
                  <a:pt x="2561082" y="517398"/>
                </a:moveTo>
                <a:lnTo>
                  <a:pt x="2561082" y="28194"/>
                </a:lnTo>
                <a:lnTo>
                  <a:pt x="2546603" y="28194"/>
                </a:lnTo>
                <a:lnTo>
                  <a:pt x="2546603" y="517398"/>
                </a:lnTo>
                <a:lnTo>
                  <a:pt x="2561082" y="51739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3517751" y="3858633"/>
            <a:ext cx="5088591" cy="865094"/>
          </a:xfrm>
          <a:custGeom>
            <a:avLst/>
            <a:gdLst/>
            <a:ahLst/>
            <a:cxnLst/>
            <a:rect l="l" t="t" r="r" b="b"/>
            <a:pathLst>
              <a:path w="5767070" h="980439">
                <a:moveTo>
                  <a:pt x="0" y="0"/>
                </a:moveTo>
                <a:lnTo>
                  <a:pt x="0" y="979932"/>
                </a:lnTo>
                <a:lnTo>
                  <a:pt x="5766816" y="979932"/>
                </a:lnTo>
                <a:lnTo>
                  <a:pt x="576681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1270747" y="3859305"/>
            <a:ext cx="0" cy="863973"/>
          </a:xfrm>
          <a:custGeom>
            <a:avLst/>
            <a:gdLst/>
            <a:ahLst/>
            <a:cxnLst/>
            <a:rect l="l" t="t" r="r" b="b"/>
            <a:pathLst>
              <a:path h="979170">
                <a:moveTo>
                  <a:pt x="0" y="0"/>
                </a:moveTo>
                <a:lnTo>
                  <a:pt x="0" y="979170"/>
                </a:lnTo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3517414" y="3859305"/>
            <a:ext cx="0" cy="863973"/>
          </a:xfrm>
          <a:custGeom>
            <a:avLst/>
            <a:gdLst/>
            <a:ahLst/>
            <a:cxnLst/>
            <a:rect l="l" t="t" r="r" b="b"/>
            <a:pathLst>
              <a:path h="979170">
                <a:moveTo>
                  <a:pt x="0" y="0"/>
                </a:moveTo>
                <a:lnTo>
                  <a:pt x="0" y="979170"/>
                </a:lnTo>
              </a:path>
            </a:pathLst>
          </a:custGeom>
          <a:ln w="2819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781946" y="3859305"/>
            <a:ext cx="3225053" cy="863973"/>
          </a:xfrm>
          <a:custGeom>
            <a:avLst/>
            <a:gdLst/>
            <a:ahLst/>
            <a:cxnLst/>
            <a:rect l="l" t="t" r="r" b="b"/>
            <a:pathLst>
              <a:path w="3655060" h="979170">
                <a:moveTo>
                  <a:pt x="3654552" y="772668"/>
                </a:moveTo>
                <a:lnTo>
                  <a:pt x="3653894" y="724888"/>
                </a:lnTo>
                <a:lnTo>
                  <a:pt x="3651934" y="677422"/>
                </a:lnTo>
                <a:lnTo>
                  <a:pt x="3648688" y="630285"/>
                </a:lnTo>
                <a:lnTo>
                  <a:pt x="3644172" y="583493"/>
                </a:lnTo>
                <a:lnTo>
                  <a:pt x="3638402" y="537063"/>
                </a:lnTo>
                <a:lnTo>
                  <a:pt x="3631396" y="491010"/>
                </a:lnTo>
                <a:lnTo>
                  <a:pt x="3623169" y="445351"/>
                </a:lnTo>
                <a:lnTo>
                  <a:pt x="3613740" y="400101"/>
                </a:lnTo>
                <a:lnTo>
                  <a:pt x="3603123" y="355276"/>
                </a:lnTo>
                <a:lnTo>
                  <a:pt x="3591336" y="310893"/>
                </a:lnTo>
                <a:lnTo>
                  <a:pt x="3578396" y="266968"/>
                </a:lnTo>
                <a:lnTo>
                  <a:pt x="3564319" y="223516"/>
                </a:lnTo>
                <a:lnTo>
                  <a:pt x="3549121" y="180553"/>
                </a:lnTo>
                <a:lnTo>
                  <a:pt x="3532819" y="138096"/>
                </a:lnTo>
                <a:lnTo>
                  <a:pt x="3515430" y="96161"/>
                </a:lnTo>
                <a:lnTo>
                  <a:pt x="3496970" y="54763"/>
                </a:lnTo>
                <a:lnTo>
                  <a:pt x="3477456" y="13919"/>
                </a:lnTo>
                <a:lnTo>
                  <a:pt x="3470354" y="0"/>
                </a:lnTo>
                <a:lnTo>
                  <a:pt x="184197" y="0"/>
                </a:lnTo>
                <a:lnTo>
                  <a:pt x="157581" y="54763"/>
                </a:lnTo>
                <a:lnTo>
                  <a:pt x="139121" y="96161"/>
                </a:lnTo>
                <a:lnTo>
                  <a:pt x="121732" y="138096"/>
                </a:lnTo>
                <a:lnTo>
                  <a:pt x="105430" y="180553"/>
                </a:lnTo>
                <a:lnTo>
                  <a:pt x="90232" y="223516"/>
                </a:lnTo>
                <a:lnTo>
                  <a:pt x="76155" y="266968"/>
                </a:lnTo>
                <a:lnTo>
                  <a:pt x="63215" y="310893"/>
                </a:lnTo>
                <a:lnTo>
                  <a:pt x="51428" y="355276"/>
                </a:lnTo>
                <a:lnTo>
                  <a:pt x="40811" y="400101"/>
                </a:lnTo>
                <a:lnTo>
                  <a:pt x="31382" y="445351"/>
                </a:lnTo>
                <a:lnTo>
                  <a:pt x="23155" y="491010"/>
                </a:lnTo>
                <a:lnTo>
                  <a:pt x="16149" y="537063"/>
                </a:lnTo>
                <a:lnTo>
                  <a:pt x="10379" y="583493"/>
                </a:lnTo>
                <a:lnTo>
                  <a:pt x="5863" y="630285"/>
                </a:lnTo>
                <a:lnTo>
                  <a:pt x="2617" y="677422"/>
                </a:lnTo>
                <a:lnTo>
                  <a:pt x="657" y="724888"/>
                </a:lnTo>
                <a:lnTo>
                  <a:pt x="0" y="772668"/>
                </a:lnTo>
                <a:lnTo>
                  <a:pt x="657" y="820410"/>
                </a:lnTo>
                <a:lnTo>
                  <a:pt x="2617" y="867841"/>
                </a:lnTo>
                <a:lnTo>
                  <a:pt x="5863" y="914944"/>
                </a:lnTo>
                <a:lnTo>
                  <a:pt x="10379" y="961702"/>
                </a:lnTo>
                <a:lnTo>
                  <a:pt x="12552" y="979170"/>
                </a:lnTo>
                <a:lnTo>
                  <a:pt x="3641999" y="979170"/>
                </a:lnTo>
                <a:lnTo>
                  <a:pt x="3648688" y="914944"/>
                </a:lnTo>
                <a:lnTo>
                  <a:pt x="3651934" y="867841"/>
                </a:lnTo>
                <a:lnTo>
                  <a:pt x="3653894" y="820410"/>
                </a:lnTo>
                <a:lnTo>
                  <a:pt x="3654552" y="7726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769171" y="3859305"/>
            <a:ext cx="3250266" cy="863973"/>
          </a:xfrm>
          <a:custGeom>
            <a:avLst/>
            <a:gdLst/>
            <a:ahLst/>
            <a:cxnLst/>
            <a:rect l="l" t="t" r="r" b="b"/>
            <a:pathLst>
              <a:path w="3683635" h="979170">
                <a:moveTo>
                  <a:pt x="214402" y="0"/>
                </a:moveTo>
                <a:lnTo>
                  <a:pt x="182368" y="0"/>
                </a:lnTo>
                <a:lnTo>
                  <a:pt x="162176" y="41855"/>
                </a:lnTo>
                <a:lnTo>
                  <a:pt x="143138" y="84178"/>
                </a:lnTo>
                <a:lnTo>
                  <a:pt x="125192" y="127110"/>
                </a:lnTo>
                <a:lnTo>
                  <a:pt x="108357" y="170636"/>
                </a:lnTo>
                <a:lnTo>
                  <a:pt x="92654" y="214743"/>
                </a:lnTo>
                <a:lnTo>
                  <a:pt x="78100" y="259416"/>
                </a:lnTo>
                <a:lnTo>
                  <a:pt x="64715" y="304641"/>
                </a:lnTo>
                <a:lnTo>
                  <a:pt x="52517" y="350404"/>
                </a:lnTo>
                <a:lnTo>
                  <a:pt x="41526" y="396692"/>
                </a:lnTo>
                <a:lnTo>
                  <a:pt x="31761" y="443491"/>
                </a:lnTo>
                <a:lnTo>
                  <a:pt x="23240" y="490785"/>
                </a:lnTo>
                <a:lnTo>
                  <a:pt x="15982" y="538562"/>
                </a:lnTo>
                <a:lnTo>
                  <a:pt x="10007" y="586808"/>
                </a:lnTo>
                <a:lnTo>
                  <a:pt x="5333" y="635508"/>
                </a:lnTo>
                <a:lnTo>
                  <a:pt x="2285" y="681228"/>
                </a:lnTo>
                <a:lnTo>
                  <a:pt x="761" y="726948"/>
                </a:lnTo>
                <a:lnTo>
                  <a:pt x="0" y="772668"/>
                </a:lnTo>
                <a:lnTo>
                  <a:pt x="762" y="818388"/>
                </a:lnTo>
                <a:lnTo>
                  <a:pt x="2286" y="864108"/>
                </a:lnTo>
                <a:lnTo>
                  <a:pt x="5334" y="909828"/>
                </a:lnTo>
                <a:lnTo>
                  <a:pt x="9906" y="954786"/>
                </a:lnTo>
                <a:lnTo>
                  <a:pt x="12866" y="979170"/>
                </a:lnTo>
                <a:lnTo>
                  <a:pt x="28956" y="979170"/>
                </a:lnTo>
                <a:lnTo>
                  <a:pt x="28956" y="771906"/>
                </a:lnTo>
                <a:lnTo>
                  <a:pt x="29718" y="726948"/>
                </a:lnTo>
                <a:lnTo>
                  <a:pt x="31241" y="681990"/>
                </a:lnTo>
                <a:lnTo>
                  <a:pt x="34290" y="637794"/>
                </a:lnTo>
                <a:lnTo>
                  <a:pt x="38927" y="588961"/>
                </a:lnTo>
                <a:lnTo>
                  <a:pt x="44899" y="540596"/>
                </a:lnTo>
                <a:lnTo>
                  <a:pt x="52185" y="492713"/>
                </a:lnTo>
                <a:lnTo>
                  <a:pt x="60767" y="445328"/>
                </a:lnTo>
                <a:lnTo>
                  <a:pt x="70623" y="398453"/>
                </a:lnTo>
                <a:lnTo>
                  <a:pt x="81733" y="352104"/>
                </a:lnTo>
                <a:lnTo>
                  <a:pt x="94078" y="306296"/>
                </a:lnTo>
                <a:lnTo>
                  <a:pt x="107638" y="261041"/>
                </a:lnTo>
                <a:lnTo>
                  <a:pt x="122391" y="216355"/>
                </a:lnTo>
                <a:lnTo>
                  <a:pt x="138319" y="172253"/>
                </a:lnTo>
                <a:lnTo>
                  <a:pt x="155401" y="128748"/>
                </a:lnTo>
                <a:lnTo>
                  <a:pt x="173618" y="85854"/>
                </a:lnTo>
                <a:lnTo>
                  <a:pt x="192948" y="43588"/>
                </a:lnTo>
                <a:lnTo>
                  <a:pt x="213372" y="1962"/>
                </a:lnTo>
                <a:lnTo>
                  <a:pt x="214402" y="0"/>
                </a:lnTo>
                <a:close/>
              </a:path>
              <a:path w="3683635" h="979170">
                <a:moveTo>
                  <a:pt x="41542" y="979170"/>
                </a:moveTo>
                <a:lnTo>
                  <a:pt x="34290" y="906780"/>
                </a:lnTo>
                <a:lnTo>
                  <a:pt x="31242" y="862584"/>
                </a:lnTo>
                <a:lnTo>
                  <a:pt x="29718" y="817626"/>
                </a:lnTo>
                <a:lnTo>
                  <a:pt x="28956" y="771906"/>
                </a:lnTo>
                <a:lnTo>
                  <a:pt x="28956" y="979170"/>
                </a:lnTo>
                <a:lnTo>
                  <a:pt x="41542" y="979170"/>
                </a:lnTo>
                <a:close/>
              </a:path>
              <a:path w="3683635" h="979170">
                <a:moveTo>
                  <a:pt x="3683508" y="771906"/>
                </a:moveTo>
                <a:lnTo>
                  <a:pt x="3682746" y="726186"/>
                </a:lnTo>
                <a:lnTo>
                  <a:pt x="3678174" y="635508"/>
                </a:lnTo>
                <a:lnTo>
                  <a:pt x="3673505" y="586814"/>
                </a:lnTo>
                <a:lnTo>
                  <a:pt x="3667534" y="538574"/>
                </a:lnTo>
                <a:lnTo>
                  <a:pt x="3660277" y="490802"/>
                </a:lnTo>
                <a:lnTo>
                  <a:pt x="3651755" y="443510"/>
                </a:lnTo>
                <a:lnTo>
                  <a:pt x="3641987" y="396714"/>
                </a:lnTo>
                <a:lnTo>
                  <a:pt x="3630991" y="350427"/>
                </a:lnTo>
                <a:lnTo>
                  <a:pt x="3618786" y="304664"/>
                </a:lnTo>
                <a:lnTo>
                  <a:pt x="3605392" y="259438"/>
                </a:lnTo>
                <a:lnTo>
                  <a:pt x="3590828" y="214763"/>
                </a:lnTo>
                <a:lnTo>
                  <a:pt x="3575113" y="170654"/>
                </a:lnTo>
                <a:lnTo>
                  <a:pt x="3558265" y="127125"/>
                </a:lnTo>
                <a:lnTo>
                  <a:pt x="3540304" y="84189"/>
                </a:lnTo>
                <a:lnTo>
                  <a:pt x="3521250" y="41861"/>
                </a:lnTo>
                <a:lnTo>
                  <a:pt x="3501040" y="0"/>
                </a:lnTo>
                <a:lnTo>
                  <a:pt x="3469056" y="0"/>
                </a:lnTo>
                <a:lnTo>
                  <a:pt x="3469947" y="1695"/>
                </a:lnTo>
                <a:lnTo>
                  <a:pt x="3490335" y="43187"/>
                </a:lnTo>
                <a:lnTo>
                  <a:pt x="3509631" y="85302"/>
                </a:lnTo>
                <a:lnTo>
                  <a:pt x="3527816" y="128027"/>
                </a:lnTo>
                <a:lnTo>
                  <a:pt x="3544871" y="171347"/>
                </a:lnTo>
                <a:lnTo>
                  <a:pt x="3560775" y="215245"/>
                </a:lnTo>
                <a:lnTo>
                  <a:pt x="3575510" y="259707"/>
                </a:lnTo>
                <a:lnTo>
                  <a:pt x="3589056" y="304718"/>
                </a:lnTo>
                <a:lnTo>
                  <a:pt x="3601393" y="350263"/>
                </a:lnTo>
                <a:lnTo>
                  <a:pt x="3612502" y="396326"/>
                </a:lnTo>
                <a:lnTo>
                  <a:pt x="3622363" y="442893"/>
                </a:lnTo>
                <a:lnTo>
                  <a:pt x="3630956" y="489949"/>
                </a:lnTo>
                <a:lnTo>
                  <a:pt x="3638263" y="537477"/>
                </a:lnTo>
                <a:lnTo>
                  <a:pt x="3644263" y="585464"/>
                </a:lnTo>
                <a:lnTo>
                  <a:pt x="3648937" y="633894"/>
                </a:lnTo>
                <a:lnTo>
                  <a:pt x="3652266" y="682752"/>
                </a:lnTo>
                <a:lnTo>
                  <a:pt x="3653790" y="727710"/>
                </a:lnTo>
                <a:lnTo>
                  <a:pt x="3654552" y="772668"/>
                </a:lnTo>
                <a:lnTo>
                  <a:pt x="3654552" y="979170"/>
                </a:lnTo>
                <a:lnTo>
                  <a:pt x="3670767" y="979170"/>
                </a:lnTo>
                <a:lnTo>
                  <a:pt x="3672704" y="963692"/>
                </a:lnTo>
                <a:lnTo>
                  <a:pt x="3677370" y="915652"/>
                </a:lnTo>
                <a:lnTo>
                  <a:pt x="3680724" y="867212"/>
                </a:lnTo>
                <a:lnTo>
                  <a:pt x="3682746" y="818388"/>
                </a:lnTo>
                <a:lnTo>
                  <a:pt x="3683508" y="771906"/>
                </a:lnTo>
                <a:close/>
              </a:path>
              <a:path w="3683635" h="979170">
                <a:moveTo>
                  <a:pt x="3654552" y="979170"/>
                </a:moveTo>
                <a:lnTo>
                  <a:pt x="3654552" y="772668"/>
                </a:lnTo>
                <a:lnTo>
                  <a:pt x="3653790" y="817626"/>
                </a:lnTo>
                <a:lnTo>
                  <a:pt x="3652266" y="862584"/>
                </a:lnTo>
                <a:lnTo>
                  <a:pt x="3648907" y="911496"/>
                </a:lnTo>
                <a:lnTo>
                  <a:pt x="3644205" y="959973"/>
                </a:lnTo>
                <a:lnTo>
                  <a:pt x="3641796" y="979170"/>
                </a:lnTo>
                <a:lnTo>
                  <a:pt x="3654552" y="9791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2192544" y="3859305"/>
            <a:ext cx="903193" cy="863973"/>
          </a:xfrm>
          <a:custGeom>
            <a:avLst/>
            <a:gdLst/>
            <a:ahLst/>
            <a:cxnLst/>
            <a:rect l="l" t="t" r="r" b="b"/>
            <a:pathLst>
              <a:path w="1023620" h="979170">
                <a:moveTo>
                  <a:pt x="1023366" y="0"/>
                </a:moveTo>
                <a:lnTo>
                  <a:pt x="988314" y="0"/>
                </a:lnTo>
                <a:lnTo>
                  <a:pt x="1005840" y="17525"/>
                </a:lnTo>
                <a:lnTo>
                  <a:pt x="1023366" y="0"/>
                </a:lnTo>
                <a:close/>
              </a:path>
              <a:path w="1023620" h="979170">
                <a:moveTo>
                  <a:pt x="944880" y="77723"/>
                </a:moveTo>
                <a:lnTo>
                  <a:pt x="925068" y="57911"/>
                </a:lnTo>
                <a:lnTo>
                  <a:pt x="843534" y="138683"/>
                </a:lnTo>
                <a:lnTo>
                  <a:pt x="864108" y="158495"/>
                </a:lnTo>
                <a:lnTo>
                  <a:pt x="944880" y="77723"/>
                </a:lnTo>
                <a:close/>
              </a:path>
              <a:path w="1023620" h="979170">
                <a:moveTo>
                  <a:pt x="803148" y="219455"/>
                </a:moveTo>
                <a:lnTo>
                  <a:pt x="783336" y="198881"/>
                </a:lnTo>
                <a:lnTo>
                  <a:pt x="701802" y="279653"/>
                </a:lnTo>
                <a:lnTo>
                  <a:pt x="722376" y="299465"/>
                </a:lnTo>
                <a:lnTo>
                  <a:pt x="803148" y="219455"/>
                </a:lnTo>
                <a:close/>
              </a:path>
              <a:path w="1023620" h="979170">
                <a:moveTo>
                  <a:pt x="661416" y="360425"/>
                </a:moveTo>
                <a:lnTo>
                  <a:pt x="641604" y="339851"/>
                </a:lnTo>
                <a:lnTo>
                  <a:pt x="560070" y="420623"/>
                </a:lnTo>
                <a:lnTo>
                  <a:pt x="580644" y="441197"/>
                </a:lnTo>
                <a:lnTo>
                  <a:pt x="661416" y="360425"/>
                </a:lnTo>
                <a:close/>
              </a:path>
              <a:path w="1023620" h="979170">
                <a:moveTo>
                  <a:pt x="519684" y="501395"/>
                </a:moveTo>
                <a:lnTo>
                  <a:pt x="499872" y="481583"/>
                </a:lnTo>
                <a:lnTo>
                  <a:pt x="418338" y="561593"/>
                </a:lnTo>
                <a:lnTo>
                  <a:pt x="438912" y="582167"/>
                </a:lnTo>
                <a:lnTo>
                  <a:pt x="519684" y="501395"/>
                </a:lnTo>
                <a:close/>
              </a:path>
              <a:path w="1023620" h="979170">
                <a:moveTo>
                  <a:pt x="377952" y="642365"/>
                </a:moveTo>
                <a:lnTo>
                  <a:pt x="358140" y="622553"/>
                </a:lnTo>
                <a:lnTo>
                  <a:pt x="277368" y="703325"/>
                </a:lnTo>
                <a:lnTo>
                  <a:pt x="297180" y="723137"/>
                </a:lnTo>
                <a:lnTo>
                  <a:pt x="377952" y="642365"/>
                </a:lnTo>
                <a:close/>
              </a:path>
              <a:path w="1023620" h="979170">
                <a:moveTo>
                  <a:pt x="236220" y="784097"/>
                </a:moveTo>
                <a:lnTo>
                  <a:pt x="216408" y="763523"/>
                </a:lnTo>
                <a:lnTo>
                  <a:pt x="135636" y="844295"/>
                </a:lnTo>
                <a:lnTo>
                  <a:pt x="155448" y="864869"/>
                </a:lnTo>
                <a:lnTo>
                  <a:pt x="236220" y="784097"/>
                </a:lnTo>
                <a:close/>
              </a:path>
              <a:path w="1023620" h="979170">
                <a:moveTo>
                  <a:pt x="94488" y="925067"/>
                </a:moveTo>
                <a:lnTo>
                  <a:pt x="74676" y="904493"/>
                </a:lnTo>
                <a:lnTo>
                  <a:pt x="0" y="979170"/>
                </a:lnTo>
                <a:lnTo>
                  <a:pt x="40386" y="979170"/>
                </a:lnTo>
                <a:lnTo>
                  <a:pt x="94488" y="92506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1692985" y="3859305"/>
            <a:ext cx="903193" cy="863973"/>
          </a:xfrm>
          <a:custGeom>
            <a:avLst/>
            <a:gdLst/>
            <a:ahLst/>
            <a:cxnLst/>
            <a:rect l="l" t="t" r="r" b="b"/>
            <a:pathLst>
              <a:path w="1023619" h="979170">
                <a:moveTo>
                  <a:pt x="34402" y="0"/>
                </a:moveTo>
                <a:lnTo>
                  <a:pt x="0" y="0"/>
                </a:lnTo>
                <a:lnTo>
                  <a:pt x="17526" y="17526"/>
                </a:lnTo>
                <a:lnTo>
                  <a:pt x="34402" y="0"/>
                </a:lnTo>
                <a:close/>
              </a:path>
              <a:path w="1023619" h="979170">
                <a:moveTo>
                  <a:pt x="179070" y="138684"/>
                </a:moveTo>
                <a:lnTo>
                  <a:pt x="98298" y="57912"/>
                </a:lnTo>
                <a:lnTo>
                  <a:pt x="78486" y="77724"/>
                </a:lnTo>
                <a:lnTo>
                  <a:pt x="159258" y="158496"/>
                </a:lnTo>
                <a:lnTo>
                  <a:pt x="179070" y="138684"/>
                </a:lnTo>
                <a:close/>
              </a:path>
              <a:path w="1023619" h="979170">
                <a:moveTo>
                  <a:pt x="320802" y="279654"/>
                </a:moveTo>
                <a:lnTo>
                  <a:pt x="240030" y="198882"/>
                </a:lnTo>
                <a:lnTo>
                  <a:pt x="220218" y="219456"/>
                </a:lnTo>
                <a:lnTo>
                  <a:pt x="300990" y="299466"/>
                </a:lnTo>
                <a:lnTo>
                  <a:pt x="320802" y="279654"/>
                </a:lnTo>
                <a:close/>
              </a:path>
              <a:path w="1023619" h="979170">
                <a:moveTo>
                  <a:pt x="462534" y="420624"/>
                </a:moveTo>
                <a:lnTo>
                  <a:pt x="381762" y="339852"/>
                </a:lnTo>
                <a:lnTo>
                  <a:pt x="361950" y="360426"/>
                </a:lnTo>
                <a:lnTo>
                  <a:pt x="442722" y="441198"/>
                </a:lnTo>
                <a:lnTo>
                  <a:pt x="462534" y="420624"/>
                </a:lnTo>
                <a:close/>
              </a:path>
              <a:path w="1023619" h="979170">
                <a:moveTo>
                  <a:pt x="604266" y="561594"/>
                </a:moveTo>
                <a:lnTo>
                  <a:pt x="523494" y="481584"/>
                </a:lnTo>
                <a:lnTo>
                  <a:pt x="503682" y="501396"/>
                </a:lnTo>
                <a:lnTo>
                  <a:pt x="584454" y="582168"/>
                </a:lnTo>
                <a:lnTo>
                  <a:pt x="604266" y="561594"/>
                </a:lnTo>
                <a:close/>
              </a:path>
              <a:path w="1023619" h="979170">
                <a:moveTo>
                  <a:pt x="745998" y="703326"/>
                </a:moveTo>
                <a:lnTo>
                  <a:pt x="665226" y="622554"/>
                </a:lnTo>
                <a:lnTo>
                  <a:pt x="645414" y="642366"/>
                </a:lnTo>
                <a:lnTo>
                  <a:pt x="726186" y="723138"/>
                </a:lnTo>
                <a:lnTo>
                  <a:pt x="745998" y="703326"/>
                </a:lnTo>
                <a:close/>
              </a:path>
              <a:path w="1023619" h="979170">
                <a:moveTo>
                  <a:pt x="887730" y="844296"/>
                </a:moveTo>
                <a:lnTo>
                  <a:pt x="806958" y="763524"/>
                </a:lnTo>
                <a:lnTo>
                  <a:pt x="786384" y="784098"/>
                </a:lnTo>
                <a:lnTo>
                  <a:pt x="867918" y="864870"/>
                </a:lnTo>
                <a:lnTo>
                  <a:pt x="887730" y="844296"/>
                </a:lnTo>
                <a:close/>
              </a:path>
              <a:path w="1023619" h="979170">
                <a:moveTo>
                  <a:pt x="1023366" y="979170"/>
                </a:moveTo>
                <a:lnTo>
                  <a:pt x="948690" y="904494"/>
                </a:lnTo>
                <a:lnTo>
                  <a:pt x="928116" y="925068"/>
                </a:lnTo>
                <a:lnTo>
                  <a:pt x="982728" y="979170"/>
                </a:lnTo>
                <a:lnTo>
                  <a:pt x="1023366" y="9791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2394249" y="4540399"/>
            <a:ext cx="0" cy="183216"/>
          </a:xfrm>
          <a:custGeom>
            <a:avLst/>
            <a:gdLst/>
            <a:ahLst/>
            <a:cxnLst/>
            <a:rect l="l" t="t" r="r" b="b"/>
            <a:pathLst>
              <a:path h="207645">
                <a:moveTo>
                  <a:pt x="0" y="0"/>
                </a:moveTo>
                <a:lnTo>
                  <a:pt x="0" y="207263"/>
                </a:lnTo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4348106" y="4540399"/>
            <a:ext cx="0" cy="183216"/>
          </a:xfrm>
          <a:custGeom>
            <a:avLst/>
            <a:gdLst/>
            <a:ahLst/>
            <a:cxnLst/>
            <a:rect l="l" t="t" r="r" b="b"/>
            <a:pathLst>
              <a:path h="207645">
                <a:moveTo>
                  <a:pt x="0" y="0"/>
                </a:moveTo>
                <a:lnTo>
                  <a:pt x="0" y="207263"/>
                </a:lnTo>
              </a:path>
            </a:pathLst>
          </a:custGeom>
          <a:ln w="2895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4251288" y="4540062"/>
            <a:ext cx="193862" cy="0"/>
          </a:xfrm>
          <a:custGeom>
            <a:avLst/>
            <a:gdLst/>
            <a:ahLst/>
            <a:cxnLst/>
            <a:rect l="l" t="t" r="r" b="b"/>
            <a:pathLst>
              <a:path w="219710">
                <a:moveTo>
                  <a:pt x="0" y="0"/>
                </a:moveTo>
                <a:lnTo>
                  <a:pt x="219455" y="0"/>
                </a:lnTo>
              </a:path>
            </a:pathLst>
          </a:custGeom>
          <a:ln w="2819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5097780" y="3859305"/>
            <a:ext cx="3222812" cy="863973"/>
          </a:xfrm>
          <a:custGeom>
            <a:avLst/>
            <a:gdLst/>
            <a:ahLst/>
            <a:cxnLst/>
            <a:rect l="l" t="t" r="r" b="b"/>
            <a:pathLst>
              <a:path w="3652520" h="979170">
                <a:moveTo>
                  <a:pt x="3652266" y="772668"/>
                </a:moveTo>
                <a:lnTo>
                  <a:pt x="3651609" y="724888"/>
                </a:lnTo>
                <a:lnTo>
                  <a:pt x="3649651" y="677422"/>
                </a:lnTo>
                <a:lnTo>
                  <a:pt x="3646407" y="630285"/>
                </a:lnTo>
                <a:lnTo>
                  <a:pt x="3641895" y="583493"/>
                </a:lnTo>
                <a:lnTo>
                  <a:pt x="3636131" y="537063"/>
                </a:lnTo>
                <a:lnTo>
                  <a:pt x="3629131" y="491010"/>
                </a:lnTo>
                <a:lnTo>
                  <a:pt x="3620912" y="445351"/>
                </a:lnTo>
                <a:lnTo>
                  <a:pt x="3611491" y="400101"/>
                </a:lnTo>
                <a:lnTo>
                  <a:pt x="3600885" y="355276"/>
                </a:lnTo>
                <a:lnTo>
                  <a:pt x="3589109" y="310893"/>
                </a:lnTo>
                <a:lnTo>
                  <a:pt x="3576180" y="266968"/>
                </a:lnTo>
                <a:lnTo>
                  <a:pt x="3562115" y="223516"/>
                </a:lnTo>
                <a:lnTo>
                  <a:pt x="3546931" y="180553"/>
                </a:lnTo>
                <a:lnTo>
                  <a:pt x="3530644" y="138096"/>
                </a:lnTo>
                <a:lnTo>
                  <a:pt x="3513271" y="96161"/>
                </a:lnTo>
                <a:lnTo>
                  <a:pt x="3494827" y="54763"/>
                </a:lnTo>
                <a:lnTo>
                  <a:pt x="3475331" y="13919"/>
                </a:lnTo>
                <a:lnTo>
                  <a:pt x="3468235" y="0"/>
                </a:lnTo>
                <a:lnTo>
                  <a:pt x="184048" y="0"/>
                </a:lnTo>
                <a:lnTo>
                  <a:pt x="157451" y="54763"/>
                </a:lnTo>
                <a:lnTo>
                  <a:pt x="139006" y="96161"/>
                </a:lnTo>
                <a:lnTo>
                  <a:pt x="121630" y="138096"/>
                </a:lnTo>
                <a:lnTo>
                  <a:pt x="105341" y="180553"/>
                </a:lnTo>
                <a:lnTo>
                  <a:pt x="90156" y="223516"/>
                </a:lnTo>
                <a:lnTo>
                  <a:pt x="76090" y="266968"/>
                </a:lnTo>
                <a:lnTo>
                  <a:pt x="63160" y="310893"/>
                </a:lnTo>
                <a:lnTo>
                  <a:pt x="51383" y="355276"/>
                </a:lnTo>
                <a:lnTo>
                  <a:pt x="40775" y="400101"/>
                </a:lnTo>
                <a:lnTo>
                  <a:pt x="31354" y="445351"/>
                </a:lnTo>
                <a:lnTo>
                  <a:pt x="23135" y="491010"/>
                </a:lnTo>
                <a:lnTo>
                  <a:pt x="16135" y="537063"/>
                </a:lnTo>
                <a:lnTo>
                  <a:pt x="10370" y="583493"/>
                </a:lnTo>
                <a:lnTo>
                  <a:pt x="5858" y="630285"/>
                </a:lnTo>
                <a:lnTo>
                  <a:pt x="2614" y="677422"/>
                </a:lnTo>
                <a:lnTo>
                  <a:pt x="656" y="724888"/>
                </a:lnTo>
                <a:lnTo>
                  <a:pt x="0" y="772668"/>
                </a:lnTo>
                <a:lnTo>
                  <a:pt x="656" y="820410"/>
                </a:lnTo>
                <a:lnTo>
                  <a:pt x="2614" y="867841"/>
                </a:lnTo>
                <a:lnTo>
                  <a:pt x="5858" y="914944"/>
                </a:lnTo>
                <a:lnTo>
                  <a:pt x="10370" y="961702"/>
                </a:lnTo>
                <a:lnTo>
                  <a:pt x="12540" y="979170"/>
                </a:lnTo>
                <a:lnTo>
                  <a:pt x="3639725" y="979170"/>
                </a:lnTo>
                <a:lnTo>
                  <a:pt x="3646407" y="914944"/>
                </a:lnTo>
                <a:lnTo>
                  <a:pt x="3649651" y="867841"/>
                </a:lnTo>
                <a:lnTo>
                  <a:pt x="3651609" y="820410"/>
                </a:lnTo>
                <a:lnTo>
                  <a:pt x="3652266" y="7726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5085005" y="3859305"/>
            <a:ext cx="3248584" cy="863973"/>
          </a:xfrm>
          <a:custGeom>
            <a:avLst/>
            <a:gdLst/>
            <a:ahLst/>
            <a:cxnLst/>
            <a:rect l="l" t="t" r="r" b="b"/>
            <a:pathLst>
              <a:path w="3681729" h="979170">
                <a:moveTo>
                  <a:pt x="214339" y="0"/>
                </a:moveTo>
                <a:lnTo>
                  <a:pt x="182205" y="0"/>
                </a:lnTo>
                <a:lnTo>
                  <a:pt x="161980" y="41959"/>
                </a:lnTo>
                <a:lnTo>
                  <a:pt x="142963" y="84279"/>
                </a:lnTo>
                <a:lnTo>
                  <a:pt x="125009" y="127280"/>
                </a:lnTo>
                <a:lnTo>
                  <a:pt x="108223" y="170727"/>
                </a:lnTo>
                <a:lnTo>
                  <a:pt x="92539" y="214827"/>
                </a:lnTo>
                <a:lnTo>
                  <a:pt x="78003" y="259493"/>
                </a:lnTo>
                <a:lnTo>
                  <a:pt x="64634" y="304711"/>
                </a:lnTo>
                <a:lnTo>
                  <a:pt x="52453" y="350467"/>
                </a:lnTo>
                <a:lnTo>
                  <a:pt x="41476" y="396746"/>
                </a:lnTo>
                <a:lnTo>
                  <a:pt x="31723" y="443535"/>
                </a:lnTo>
                <a:lnTo>
                  <a:pt x="23214" y="490820"/>
                </a:lnTo>
                <a:lnTo>
                  <a:pt x="15967" y="538586"/>
                </a:lnTo>
                <a:lnTo>
                  <a:pt x="10000" y="586820"/>
                </a:lnTo>
                <a:lnTo>
                  <a:pt x="5333" y="635508"/>
                </a:lnTo>
                <a:lnTo>
                  <a:pt x="2285" y="681228"/>
                </a:lnTo>
                <a:lnTo>
                  <a:pt x="761" y="726948"/>
                </a:lnTo>
                <a:lnTo>
                  <a:pt x="0" y="772668"/>
                </a:lnTo>
                <a:lnTo>
                  <a:pt x="762" y="818388"/>
                </a:lnTo>
                <a:lnTo>
                  <a:pt x="2286" y="864108"/>
                </a:lnTo>
                <a:lnTo>
                  <a:pt x="5334" y="909828"/>
                </a:lnTo>
                <a:lnTo>
                  <a:pt x="9144" y="954786"/>
                </a:lnTo>
                <a:lnTo>
                  <a:pt x="12155" y="979170"/>
                </a:lnTo>
                <a:lnTo>
                  <a:pt x="28194" y="979170"/>
                </a:lnTo>
                <a:lnTo>
                  <a:pt x="28194" y="771906"/>
                </a:lnTo>
                <a:lnTo>
                  <a:pt x="28956" y="726948"/>
                </a:lnTo>
                <a:lnTo>
                  <a:pt x="33527" y="637794"/>
                </a:lnTo>
                <a:lnTo>
                  <a:pt x="38182" y="588214"/>
                </a:lnTo>
                <a:lnTo>
                  <a:pt x="44259" y="539025"/>
                </a:lnTo>
                <a:lnTo>
                  <a:pt x="51741" y="490249"/>
                </a:lnTo>
                <a:lnTo>
                  <a:pt x="60607" y="441904"/>
                </a:lnTo>
                <a:lnTo>
                  <a:pt x="70837" y="394012"/>
                </a:lnTo>
                <a:lnTo>
                  <a:pt x="82412" y="346592"/>
                </a:lnTo>
                <a:lnTo>
                  <a:pt x="95312" y="299665"/>
                </a:lnTo>
                <a:lnTo>
                  <a:pt x="109518" y="253251"/>
                </a:lnTo>
                <a:lnTo>
                  <a:pt x="125038" y="207291"/>
                </a:lnTo>
                <a:lnTo>
                  <a:pt x="141766" y="162041"/>
                </a:lnTo>
                <a:lnTo>
                  <a:pt x="159769" y="117286"/>
                </a:lnTo>
                <a:lnTo>
                  <a:pt x="178999" y="73124"/>
                </a:lnTo>
                <a:lnTo>
                  <a:pt x="199436" y="29576"/>
                </a:lnTo>
                <a:lnTo>
                  <a:pt x="214339" y="0"/>
                </a:lnTo>
                <a:close/>
              </a:path>
              <a:path w="3681729" h="979170">
                <a:moveTo>
                  <a:pt x="41572" y="979170"/>
                </a:moveTo>
                <a:lnTo>
                  <a:pt x="34536" y="911484"/>
                </a:lnTo>
                <a:lnTo>
                  <a:pt x="31242" y="862584"/>
                </a:lnTo>
                <a:lnTo>
                  <a:pt x="28956" y="817626"/>
                </a:lnTo>
                <a:lnTo>
                  <a:pt x="28194" y="771906"/>
                </a:lnTo>
                <a:lnTo>
                  <a:pt x="28194" y="979170"/>
                </a:lnTo>
                <a:lnTo>
                  <a:pt x="41572" y="979170"/>
                </a:lnTo>
                <a:close/>
              </a:path>
              <a:path w="3681729" h="979170">
                <a:moveTo>
                  <a:pt x="3681222" y="771906"/>
                </a:moveTo>
                <a:lnTo>
                  <a:pt x="3680460" y="726186"/>
                </a:lnTo>
                <a:lnTo>
                  <a:pt x="3678936" y="680466"/>
                </a:lnTo>
                <a:lnTo>
                  <a:pt x="3675888" y="635508"/>
                </a:lnTo>
                <a:lnTo>
                  <a:pt x="3671271" y="586740"/>
                </a:lnTo>
                <a:lnTo>
                  <a:pt x="3665346" y="538433"/>
                </a:lnTo>
                <a:lnTo>
                  <a:pt x="3658133" y="490600"/>
                </a:lnTo>
                <a:lnTo>
                  <a:pt x="3649650" y="443255"/>
                </a:lnTo>
                <a:lnTo>
                  <a:pt x="3639918" y="396411"/>
                </a:lnTo>
                <a:lnTo>
                  <a:pt x="3628954" y="350083"/>
                </a:lnTo>
                <a:lnTo>
                  <a:pt x="3616780" y="304283"/>
                </a:lnTo>
                <a:lnTo>
                  <a:pt x="3603413" y="259027"/>
                </a:lnTo>
                <a:lnTo>
                  <a:pt x="3588873" y="214327"/>
                </a:lnTo>
                <a:lnTo>
                  <a:pt x="3573179" y="170198"/>
                </a:lnTo>
                <a:lnTo>
                  <a:pt x="3556352" y="126653"/>
                </a:lnTo>
                <a:lnTo>
                  <a:pt x="3538409" y="83707"/>
                </a:lnTo>
                <a:lnTo>
                  <a:pt x="3519370" y="41372"/>
                </a:lnTo>
                <a:lnTo>
                  <a:pt x="3499417" y="0"/>
                </a:lnTo>
                <a:lnTo>
                  <a:pt x="3467229" y="0"/>
                </a:lnTo>
                <a:lnTo>
                  <a:pt x="3480876" y="27030"/>
                </a:lnTo>
                <a:lnTo>
                  <a:pt x="3501136" y="70098"/>
                </a:lnTo>
                <a:lnTo>
                  <a:pt x="3520153" y="113626"/>
                </a:lnTo>
                <a:lnTo>
                  <a:pt x="3537923" y="157589"/>
                </a:lnTo>
                <a:lnTo>
                  <a:pt x="3554439" y="201961"/>
                </a:lnTo>
                <a:lnTo>
                  <a:pt x="3569698" y="246716"/>
                </a:lnTo>
                <a:lnTo>
                  <a:pt x="3583694" y="291827"/>
                </a:lnTo>
                <a:lnTo>
                  <a:pt x="3596422" y="337270"/>
                </a:lnTo>
                <a:lnTo>
                  <a:pt x="3607876" y="383018"/>
                </a:lnTo>
                <a:lnTo>
                  <a:pt x="3618051" y="429045"/>
                </a:lnTo>
                <a:lnTo>
                  <a:pt x="3626943" y="475326"/>
                </a:lnTo>
                <a:lnTo>
                  <a:pt x="3634546" y="521834"/>
                </a:lnTo>
                <a:lnTo>
                  <a:pt x="3640856" y="568543"/>
                </a:lnTo>
                <a:lnTo>
                  <a:pt x="3645866" y="615429"/>
                </a:lnTo>
                <a:lnTo>
                  <a:pt x="3649572" y="662464"/>
                </a:lnTo>
                <a:lnTo>
                  <a:pt x="3651968" y="709623"/>
                </a:lnTo>
                <a:lnTo>
                  <a:pt x="3653050" y="756880"/>
                </a:lnTo>
                <a:lnTo>
                  <a:pt x="3653050" y="979170"/>
                </a:lnTo>
                <a:lnTo>
                  <a:pt x="3668708" y="979170"/>
                </a:lnTo>
                <a:lnTo>
                  <a:pt x="3670633" y="963624"/>
                </a:lnTo>
                <a:lnTo>
                  <a:pt x="3675232" y="915605"/>
                </a:lnTo>
                <a:lnTo>
                  <a:pt x="3678513" y="867188"/>
                </a:lnTo>
                <a:lnTo>
                  <a:pt x="3680460" y="818388"/>
                </a:lnTo>
                <a:lnTo>
                  <a:pt x="3681222" y="771906"/>
                </a:lnTo>
                <a:close/>
              </a:path>
              <a:path w="3681729" h="979170">
                <a:moveTo>
                  <a:pt x="3653050" y="979170"/>
                </a:moveTo>
                <a:lnTo>
                  <a:pt x="3653050" y="756880"/>
                </a:lnTo>
                <a:lnTo>
                  <a:pt x="3652813" y="804210"/>
                </a:lnTo>
                <a:lnTo>
                  <a:pt x="3651250" y="851585"/>
                </a:lnTo>
                <a:lnTo>
                  <a:pt x="3648358" y="898981"/>
                </a:lnTo>
                <a:lnTo>
                  <a:pt x="3644131" y="946371"/>
                </a:lnTo>
                <a:lnTo>
                  <a:pt x="3640275" y="979170"/>
                </a:lnTo>
                <a:lnTo>
                  <a:pt x="3653050" y="9791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5711205" y="3859305"/>
            <a:ext cx="1996328" cy="863973"/>
          </a:xfrm>
          <a:custGeom>
            <a:avLst/>
            <a:gdLst/>
            <a:ahLst/>
            <a:cxnLst/>
            <a:rect l="l" t="t" r="r" b="b"/>
            <a:pathLst>
              <a:path w="2262504" h="979170">
                <a:moveTo>
                  <a:pt x="2262040" y="979170"/>
                </a:moveTo>
                <a:lnTo>
                  <a:pt x="1700384" y="0"/>
                </a:lnTo>
                <a:lnTo>
                  <a:pt x="561932" y="0"/>
                </a:lnTo>
                <a:lnTo>
                  <a:pt x="0" y="979170"/>
                </a:lnTo>
                <a:lnTo>
                  <a:pt x="2262040" y="9791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5696891" y="3859305"/>
            <a:ext cx="2024903" cy="863973"/>
          </a:xfrm>
          <a:custGeom>
            <a:avLst/>
            <a:gdLst/>
            <a:ahLst/>
            <a:cxnLst/>
            <a:rect l="l" t="t" r="r" b="b"/>
            <a:pathLst>
              <a:path w="2294890" h="979170">
                <a:moveTo>
                  <a:pt x="594282" y="0"/>
                </a:moveTo>
                <a:lnTo>
                  <a:pt x="561738" y="0"/>
                </a:lnTo>
                <a:lnTo>
                  <a:pt x="0" y="979170"/>
                </a:lnTo>
                <a:lnTo>
                  <a:pt x="32350" y="979170"/>
                </a:lnTo>
                <a:lnTo>
                  <a:pt x="594282" y="0"/>
                </a:lnTo>
                <a:close/>
              </a:path>
              <a:path w="2294890" h="979170">
                <a:moveTo>
                  <a:pt x="2294486" y="979170"/>
                </a:moveTo>
                <a:lnTo>
                  <a:pt x="1733019" y="0"/>
                </a:lnTo>
                <a:lnTo>
                  <a:pt x="1699997" y="0"/>
                </a:lnTo>
                <a:lnTo>
                  <a:pt x="2261929" y="979170"/>
                </a:lnTo>
                <a:lnTo>
                  <a:pt x="2294486" y="9791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6381223" y="4529642"/>
            <a:ext cx="333935" cy="193862"/>
          </a:xfrm>
          <a:custGeom>
            <a:avLst/>
            <a:gdLst/>
            <a:ahLst/>
            <a:cxnLst/>
            <a:rect l="l" t="t" r="r" b="b"/>
            <a:pathLst>
              <a:path w="378459" h="219710">
                <a:moveTo>
                  <a:pt x="378039" y="24384"/>
                </a:moveTo>
                <a:lnTo>
                  <a:pt x="363561" y="0"/>
                </a:lnTo>
                <a:lnTo>
                  <a:pt x="266025" y="58674"/>
                </a:lnTo>
                <a:lnTo>
                  <a:pt x="280503" y="83058"/>
                </a:lnTo>
                <a:lnTo>
                  <a:pt x="378039" y="24384"/>
                </a:lnTo>
                <a:close/>
              </a:path>
              <a:path w="378459" h="219710">
                <a:moveTo>
                  <a:pt x="207351" y="128016"/>
                </a:moveTo>
                <a:lnTo>
                  <a:pt x="192111" y="102870"/>
                </a:lnTo>
                <a:lnTo>
                  <a:pt x="94575" y="162306"/>
                </a:lnTo>
                <a:lnTo>
                  <a:pt x="109053" y="186690"/>
                </a:lnTo>
                <a:lnTo>
                  <a:pt x="207351" y="128016"/>
                </a:lnTo>
                <a:close/>
              </a:path>
              <a:path w="378459" h="219710">
                <a:moveTo>
                  <a:pt x="28882" y="219456"/>
                </a:moveTo>
                <a:lnTo>
                  <a:pt x="21423" y="206502"/>
                </a:lnTo>
                <a:lnTo>
                  <a:pt x="0" y="219456"/>
                </a:lnTo>
                <a:lnTo>
                  <a:pt x="28882" y="2194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6708401" y="4439546"/>
            <a:ext cx="0" cy="100853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ln w="2819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6708401" y="4262717"/>
            <a:ext cx="0" cy="100853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ln w="2819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6708401" y="4086560"/>
            <a:ext cx="0" cy="100853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ln w="2819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6708401" y="3909731"/>
            <a:ext cx="0" cy="100853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ln w="2819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6702014" y="4529642"/>
            <a:ext cx="333935" cy="193862"/>
          </a:xfrm>
          <a:custGeom>
            <a:avLst/>
            <a:gdLst/>
            <a:ahLst/>
            <a:cxnLst/>
            <a:rect l="l" t="t" r="r" b="b"/>
            <a:pathLst>
              <a:path w="378459" h="219710">
                <a:moveTo>
                  <a:pt x="112775" y="58673"/>
                </a:moveTo>
                <a:lnTo>
                  <a:pt x="14477" y="0"/>
                </a:lnTo>
                <a:lnTo>
                  <a:pt x="0" y="24384"/>
                </a:lnTo>
                <a:lnTo>
                  <a:pt x="97535" y="83058"/>
                </a:lnTo>
                <a:lnTo>
                  <a:pt x="112775" y="58673"/>
                </a:lnTo>
                <a:close/>
              </a:path>
              <a:path w="378459" h="219710">
                <a:moveTo>
                  <a:pt x="283463" y="162305"/>
                </a:moveTo>
                <a:lnTo>
                  <a:pt x="185927" y="102870"/>
                </a:lnTo>
                <a:lnTo>
                  <a:pt x="170687" y="127254"/>
                </a:lnTo>
                <a:lnTo>
                  <a:pt x="268985" y="186689"/>
                </a:lnTo>
                <a:lnTo>
                  <a:pt x="283463" y="162305"/>
                </a:lnTo>
                <a:close/>
              </a:path>
              <a:path w="378459" h="219710">
                <a:moveTo>
                  <a:pt x="378039" y="219455"/>
                </a:moveTo>
                <a:lnTo>
                  <a:pt x="356615" y="206502"/>
                </a:lnTo>
                <a:lnTo>
                  <a:pt x="348924" y="219455"/>
                </a:lnTo>
                <a:lnTo>
                  <a:pt x="378039" y="21945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6708401" y="4540399"/>
            <a:ext cx="0" cy="183216"/>
          </a:xfrm>
          <a:custGeom>
            <a:avLst/>
            <a:gdLst/>
            <a:ahLst/>
            <a:cxnLst/>
            <a:rect l="l" t="t" r="r" b="b"/>
            <a:pathLst>
              <a:path h="207645">
                <a:moveTo>
                  <a:pt x="0" y="0"/>
                </a:moveTo>
                <a:lnTo>
                  <a:pt x="0" y="207263"/>
                </a:lnTo>
              </a:path>
            </a:pathLst>
          </a:custGeom>
          <a:ln w="2819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4755889" y="4540399"/>
            <a:ext cx="0" cy="183216"/>
          </a:xfrm>
          <a:custGeom>
            <a:avLst/>
            <a:gdLst/>
            <a:ahLst/>
            <a:cxnLst/>
            <a:rect l="l" t="t" r="r" b="b"/>
            <a:pathLst>
              <a:path h="207645">
                <a:moveTo>
                  <a:pt x="0" y="0"/>
                </a:moveTo>
                <a:lnTo>
                  <a:pt x="0" y="207263"/>
                </a:lnTo>
              </a:path>
            </a:pathLst>
          </a:custGeom>
          <a:ln w="2819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4658061" y="4540062"/>
            <a:ext cx="194422" cy="0"/>
          </a:xfrm>
          <a:custGeom>
            <a:avLst/>
            <a:gdLst/>
            <a:ahLst/>
            <a:cxnLst/>
            <a:rect l="l" t="t" r="r" b="b"/>
            <a:pathLst>
              <a:path w="220345">
                <a:moveTo>
                  <a:pt x="0" y="0"/>
                </a:moveTo>
                <a:lnTo>
                  <a:pt x="220217" y="0"/>
                </a:lnTo>
              </a:path>
            </a:pathLst>
          </a:custGeom>
          <a:ln w="2819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1270747" y="3859305"/>
            <a:ext cx="0" cy="863973"/>
          </a:xfrm>
          <a:custGeom>
            <a:avLst/>
            <a:gdLst/>
            <a:ahLst/>
            <a:cxnLst/>
            <a:rect l="l" t="t" r="r" b="b"/>
            <a:pathLst>
              <a:path h="979170">
                <a:moveTo>
                  <a:pt x="0" y="0"/>
                </a:moveTo>
                <a:lnTo>
                  <a:pt x="0" y="979170"/>
                </a:lnTo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3517414" y="3859305"/>
            <a:ext cx="0" cy="863973"/>
          </a:xfrm>
          <a:custGeom>
            <a:avLst/>
            <a:gdLst/>
            <a:ahLst/>
            <a:cxnLst/>
            <a:rect l="l" t="t" r="r" b="b"/>
            <a:pathLst>
              <a:path h="979170">
                <a:moveTo>
                  <a:pt x="0" y="0"/>
                </a:moveTo>
                <a:lnTo>
                  <a:pt x="0" y="979170"/>
                </a:lnTo>
              </a:path>
            </a:pathLst>
          </a:custGeom>
          <a:ln w="2819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3517751" y="4722607"/>
            <a:ext cx="5088591" cy="865094"/>
          </a:xfrm>
          <a:custGeom>
            <a:avLst/>
            <a:gdLst/>
            <a:ahLst/>
            <a:cxnLst/>
            <a:rect l="l" t="t" r="r" b="b"/>
            <a:pathLst>
              <a:path w="5767070" h="980439">
                <a:moveTo>
                  <a:pt x="0" y="0"/>
                </a:moveTo>
                <a:lnTo>
                  <a:pt x="0" y="979932"/>
                </a:lnTo>
                <a:lnTo>
                  <a:pt x="5766816" y="979932"/>
                </a:lnTo>
                <a:lnTo>
                  <a:pt x="576681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1270747" y="4723280"/>
            <a:ext cx="0" cy="863973"/>
          </a:xfrm>
          <a:custGeom>
            <a:avLst/>
            <a:gdLst/>
            <a:ahLst/>
            <a:cxnLst/>
            <a:rect l="l" t="t" r="r" b="b"/>
            <a:pathLst>
              <a:path h="979170">
                <a:moveTo>
                  <a:pt x="0" y="0"/>
                </a:moveTo>
                <a:lnTo>
                  <a:pt x="0" y="979170"/>
                </a:lnTo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3517414" y="4723280"/>
            <a:ext cx="0" cy="863973"/>
          </a:xfrm>
          <a:custGeom>
            <a:avLst/>
            <a:gdLst/>
            <a:ahLst/>
            <a:cxnLst/>
            <a:rect l="l" t="t" r="r" b="b"/>
            <a:pathLst>
              <a:path h="979170">
                <a:moveTo>
                  <a:pt x="0" y="0"/>
                </a:moveTo>
                <a:lnTo>
                  <a:pt x="0" y="979170"/>
                </a:lnTo>
              </a:path>
            </a:pathLst>
          </a:custGeom>
          <a:ln w="2819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793022" y="4723280"/>
            <a:ext cx="7813301" cy="863973"/>
          </a:xfrm>
          <a:custGeom>
            <a:avLst/>
            <a:gdLst/>
            <a:ahLst/>
            <a:cxnLst/>
            <a:rect l="l" t="t" r="r" b="b"/>
            <a:pathLst>
              <a:path w="8855075" h="979170">
                <a:moveTo>
                  <a:pt x="3629447" y="0"/>
                </a:moveTo>
                <a:lnTo>
                  <a:pt x="0" y="0"/>
                </a:lnTo>
                <a:lnTo>
                  <a:pt x="3597" y="28930"/>
                </a:lnTo>
                <a:lnTo>
                  <a:pt x="10603" y="74952"/>
                </a:lnTo>
                <a:lnTo>
                  <a:pt x="18829" y="120581"/>
                </a:lnTo>
                <a:lnTo>
                  <a:pt x="28259" y="165802"/>
                </a:lnTo>
                <a:lnTo>
                  <a:pt x="38876" y="210599"/>
                </a:lnTo>
                <a:lnTo>
                  <a:pt x="50662" y="254955"/>
                </a:lnTo>
                <a:lnTo>
                  <a:pt x="63603" y="298855"/>
                </a:lnTo>
                <a:lnTo>
                  <a:pt x="77680" y="342282"/>
                </a:lnTo>
                <a:lnTo>
                  <a:pt x="92878" y="385221"/>
                </a:lnTo>
                <a:lnTo>
                  <a:pt x="109180" y="427655"/>
                </a:lnTo>
                <a:lnTo>
                  <a:pt x="126569" y="469569"/>
                </a:lnTo>
                <a:lnTo>
                  <a:pt x="145029" y="510946"/>
                </a:lnTo>
                <a:lnTo>
                  <a:pt x="164543" y="551771"/>
                </a:lnTo>
                <a:lnTo>
                  <a:pt x="185094" y="592026"/>
                </a:lnTo>
                <a:lnTo>
                  <a:pt x="206666" y="631697"/>
                </a:lnTo>
                <a:lnTo>
                  <a:pt x="229243" y="670768"/>
                </a:lnTo>
                <a:lnTo>
                  <a:pt x="252807" y="709221"/>
                </a:lnTo>
                <a:lnTo>
                  <a:pt x="277342" y="747042"/>
                </a:lnTo>
                <a:lnTo>
                  <a:pt x="302831" y="784213"/>
                </a:lnTo>
                <a:lnTo>
                  <a:pt x="329259" y="820720"/>
                </a:lnTo>
                <a:lnTo>
                  <a:pt x="356608" y="856546"/>
                </a:lnTo>
                <a:lnTo>
                  <a:pt x="384861" y="891675"/>
                </a:lnTo>
                <a:lnTo>
                  <a:pt x="414003" y="926091"/>
                </a:lnTo>
                <a:lnTo>
                  <a:pt x="444016" y="959778"/>
                </a:lnTo>
                <a:lnTo>
                  <a:pt x="462186" y="979170"/>
                </a:lnTo>
                <a:lnTo>
                  <a:pt x="3629447" y="0"/>
                </a:lnTo>
                <a:close/>
              </a:path>
              <a:path w="8855075" h="979170">
                <a:moveTo>
                  <a:pt x="8854841" y="979170"/>
                </a:moveTo>
                <a:lnTo>
                  <a:pt x="8854841" y="0"/>
                </a:lnTo>
                <a:lnTo>
                  <a:pt x="3629447" y="0"/>
                </a:lnTo>
                <a:lnTo>
                  <a:pt x="3625850" y="28930"/>
                </a:lnTo>
                <a:lnTo>
                  <a:pt x="3618844" y="74952"/>
                </a:lnTo>
                <a:lnTo>
                  <a:pt x="3610617" y="120581"/>
                </a:lnTo>
                <a:lnTo>
                  <a:pt x="3601188" y="165802"/>
                </a:lnTo>
                <a:lnTo>
                  <a:pt x="3590571" y="210599"/>
                </a:lnTo>
                <a:lnTo>
                  <a:pt x="3578784" y="254955"/>
                </a:lnTo>
                <a:lnTo>
                  <a:pt x="3565844" y="298855"/>
                </a:lnTo>
                <a:lnTo>
                  <a:pt x="3551766" y="342282"/>
                </a:lnTo>
                <a:lnTo>
                  <a:pt x="3536569" y="385221"/>
                </a:lnTo>
                <a:lnTo>
                  <a:pt x="3520267" y="427655"/>
                </a:lnTo>
                <a:lnTo>
                  <a:pt x="3502878" y="469569"/>
                </a:lnTo>
                <a:lnTo>
                  <a:pt x="3484418" y="510946"/>
                </a:lnTo>
                <a:lnTo>
                  <a:pt x="3464904" y="551771"/>
                </a:lnTo>
                <a:lnTo>
                  <a:pt x="3444353" y="592026"/>
                </a:lnTo>
                <a:lnTo>
                  <a:pt x="3422781" y="631697"/>
                </a:lnTo>
                <a:lnTo>
                  <a:pt x="3400204" y="670768"/>
                </a:lnTo>
                <a:lnTo>
                  <a:pt x="3376640" y="709221"/>
                </a:lnTo>
                <a:lnTo>
                  <a:pt x="3352105" y="747042"/>
                </a:lnTo>
                <a:lnTo>
                  <a:pt x="3326615" y="784213"/>
                </a:lnTo>
                <a:lnTo>
                  <a:pt x="3300188" y="820720"/>
                </a:lnTo>
                <a:lnTo>
                  <a:pt x="3272839" y="856546"/>
                </a:lnTo>
                <a:lnTo>
                  <a:pt x="3244586" y="891675"/>
                </a:lnTo>
                <a:lnTo>
                  <a:pt x="3215444" y="926091"/>
                </a:lnTo>
                <a:lnTo>
                  <a:pt x="3185431" y="959778"/>
                </a:lnTo>
                <a:lnTo>
                  <a:pt x="3167261" y="979170"/>
                </a:lnTo>
                <a:lnTo>
                  <a:pt x="8854841" y="9791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780525" y="4723280"/>
            <a:ext cx="3227854" cy="863973"/>
          </a:xfrm>
          <a:custGeom>
            <a:avLst/>
            <a:gdLst/>
            <a:ahLst/>
            <a:cxnLst/>
            <a:rect l="l" t="t" r="r" b="b"/>
            <a:pathLst>
              <a:path w="3658235" h="979170">
                <a:moveTo>
                  <a:pt x="495683" y="979170"/>
                </a:moveTo>
                <a:lnTo>
                  <a:pt x="459907" y="940730"/>
                </a:lnTo>
                <a:lnTo>
                  <a:pt x="429611" y="906216"/>
                </a:lnTo>
                <a:lnTo>
                  <a:pt x="400208" y="870911"/>
                </a:lnTo>
                <a:lnTo>
                  <a:pt x="371720" y="834830"/>
                </a:lnTo>
                <a:lnTo>
                  <a:pt x="344168" y="797985"/>
                </a:lnTo>
                <a:lnTo>
                  <a:pt x="317570" y="760393"/>
                </a:lnTo>
                <a:lnTo>
                  <a:pt x="291948" y="722066"/>
                </a:lnTo>
                <a:lnTo>
                  <a:pt x="267321" y="683018"/>
                </a:lnTo>
                <a:lnTo>
                  <a:pt x="243710" y="643265"/>
                </a:lnTo>
                <a:lnTo>
                  <a:pt x="221136" y="602819"/>
                </a:lnTo>
                <a:lnTo>
                  <a:pt x="199618" y="561695"/>
                </a:lnTo>
                <a:lnTo>
                  <a:pt x="179176" y="519908"/>
                </a:lnTo>
                <a:lnTo>
                  <a:pt x="159832" y="477470"/>
                </a:lnTo>
                <a:lnTo>
                  <a:pt x="141604" y="434397"/>
                </a:lnTo>
                <a:lnTo>
                  <a:pt x="124515" y="390703"/>
                </a:lnTo>
                <a:lnTo>
                  <a:pt x="108582" y="346401"/>
                </a:lnTo>
                <a:lnTo>
                  <a:pt x="93828" y="301505"/>
                </a:lnTo>
                <a:lnTo>
                  <a:pt x="80272" y="256030"/>
                </a:lnTo>
                <a:lnTo>
                  <a:pt x="67935" y="209990"/>
                </a:lnTo>
                <a:lnTo>
                  <a:pt x="56836" y="163399"/>
                </a:lnTo>
                <a:lnTo>
                  <a:pt x="46996" y="116271"/>
                </a:lnTo>
                <a:lnTo>
                  <a:pt x="38435" y="68620"/>
                </a:lnTo>
                <a:lnTo>
                  <a:pt x="31174" y="20460"/>
                </a:lnTo>
                <a:lnTo>
                  <a:pt x="28676" y="0"/>
                </a:lnTo>
                <a:lnTo>
                  <a:pt x="0" y="0"/>
                </a:lnTo>
                <a:lnTo>
                  <a:pt x="10145" y="72380"/>
                </a:lnTo>
                <a:lnTo>
                  <a:pt x="18625" y="120014"/>
                </a:lnTo>
                <a:lnTo>
                  <a:pt x="28363" y="167131"/>
                </a:lnTo>
                <a:lnTo>
                  <a:pt x="39339" y="213717"/>
                </a:lnTo>
                <a:lnTo>
                  <a:pt x="51534" y="259760"/>
                </a:lnTo>
                <a:lnTo>
                  <a:pt x="64928" y="305246"/>
                </a:lnTo>
                <a:lnTo>
                  <a:pt x="79500" y="350161"/>
                </a:lnTo>
                <a:lnTo>
                  <a:pt x="95233" y="394491"/>
                </a:lnTo>
                <a:lnTo>
                  <a:pt x="112105" y="438224"/>
                </a:lnTo>
                <a:lnTo>
                  <a:pt x="130098" y="481347"/>
                </a:lnTo>
                <a:lnTo>
                  <a:pt x="149190" y="523844"/>
                </a:lnTo>
                <a:lnTo>
                  <a:pt x="169364" y="565704"/>
                </a:lnTo>
                <a:lnTo>
                  <a:pt x="190598" y="606913"/>
                </a:lnTo>
                <a:lnTo>
                  <a:pt x="212874" y="647456"/>
                </a:lnTo>
                <a:lnTo>
                  <a:pt x="236171" y="687322"/>
                </a:lnTo>
                <a:lnTo>
                  <a:pt x="260470" y="726496"/>
                </a:lnTo>
                <a:lnTo>
                  <a:pt x="285752" y="764965"/>
                </a:lnTo>
                <a:lnTo>
                  <a:pt x="311995" y="802715"/>
                </a:lnTo>
                <a:lnTo>
                  <a:pt x="339182" y="839733"/>
                </a:lnTo>
                <a:lnTo>
                  <a:pt x="367291" y="876006"/>
                </a:lnTo>
                <a:lnTo>
                  <a:pt x="396304" y="911520"/>
                </a:lnTo>
                <a:lnTo>
                  <a:pt x="426200" y="946262"/>
                </a:lnTo>
                <a:lnTo>
                  <a:pt x="456011" y="979170"/>
                </a:lnTo>
                <a:lnTo>
                  <a:pt x="495683" y="979170"/>
                </a:lnTo>
                <a:close/>
              </a:path>
              <a:path w="3658235" h="979170">
                <a:moveTo>
                  <a:pt x="3657901" y="0"/>
                </a:moveTo>
                <a:lnTo>
                  <a:pt x="3628929" y="0"/>
                </a:lnTo>
                <a:lnTo>
                  <a:pt x="3625311" y="28831"/>
                </a:lnTo>
                <a:lnTo>
                  <a:pt x="3617979" y="76394"/>
                </a:lnTo>
                <a:lnTo>
                  <a:pt x="3609362" y="123478"/>
                </a:lnTo>
                <a:lnTo>
                  <a:pt x="3599479" y="170067"/>
                </a:lnTo>
                <a:lnTo>
                  <a:pt x="3588349" y="216148"/>
                </a:lnTo>
                <a:lnTo>
                  <a:pt x="3575992" y="261705"/>
                </a:lnTo>
                <a:lnTo>
                  <a:pt x="3562428" y="306723"/>
                </a:lnTo>
                <a:lnTo>
                  <a:pt x="3547676" y="351188"/>
                </a:lnTo>
                <a:lnTo>
                  <a:pt x="3531755" y="395084"/>
                </a:lnTo>
                <a:lnTo>
                  <a:pt x="3514685" y="438397"/>
                </a:lnTo>
                <a:lnTo>
                  <a:pt x="3496485" y="481112"/>
                </a:lnTo>
                <a:lnTo>
                  <a:pt x="3477175" y="523214"/>
                </a:lnTo>
                <a:lnTo>
                  <a:pt x="3456775" y="564689"/>
                </a:lnTo>
                <a:lnTo>
                  <a:pt x="3435304" y="605521"/>
                </a:lnTo>
                <a:lnTo>
                  <a:pt x="3412781" y="645695"/>
                </a:lnTo>
                <a:lnTo>
                  <a:pt x="3389226" y="685198"/>
                </a:lnTo>
                <a:lnTo>
                  <a:pt x="3364658" y="724013"/>
                </a:lnTo>
                <a:lnTo>
                  <a:pt x="3339097" y="762126"/>
                </a:lnTo>
                <a:lnTo>
                  <a:pt x="3312562" y="799522"/>
                </a:lnTo>
                <a:lnTo>
                  <a:pt x="3285073" y="836187"/>
                </a:lnTo>
                <a:lnTo>
                  <a:pt x="3256650" y="872106"/>
                </a:lnTo>
                <a:lnTo>
                  <a:pt x="3227311" y="907263"/>
                </a:lnTo>
                <a:lnTo>
                  <a:pt x="3197076" y="941644"/>
                </a:lnTo>
                <a:lnTo>
                  <a:pt x="3165966" y="975234"/>
                </a:lnTo>
                <a:lnTo>
                  <a:pt x="3162128" y="979170"/>
                </a:lnTo>
                <a:lnTo>
                  <a:pt x="3201236" y="979170"/>
                </a:lnTo>
                <a:lnTo>
                  <a:pt x="3232700" y="944374"/>
                </a:lnTo>
                <a:lnTo>
                  <a:pt x="3262459" y="909695"/>
                </a:lnTo>
                <a:lnTo>
                  <a:pt x="3291331" y="874269"/>
                </a:lnTo>
                <a:lnTo>
                  <a:pt x="3319297" y="838112"/>
                </a:lnTo>
                <a:lnTo>
                  <a:pt x="3346337" y="801237"/>
                </a:lnTo>
                <a:lnTo>
                  <a:pt x="3372435" y="763662"/>
                </a:lnTo>
                <a:lnTo>
                  <a:pt x="3397571" y="725399"/>
                </a:lnTo>
                <a:lnTo>
                  <a:pt x="3421726" y="686466"/>
                </a:lnTo>
                <a:lnTo>
                  <a:pt x="3444883" y="646876"/>
                </a:lnTo>
                <a:lnTo>
                  <a:pt x="3467023" y="606644"/>
                </a:lnTo>
                <a:lnTo>
                  <a:pt x="3488128" y="565787"/>
                </a:lnTo>
                <a:lnTo>
                  <a:pt x="3508178" y="524318"/>
                </a:lnTo>
                <a:lnTo>
                  <a:pt x="3527156" y="482254"/>
                </a:lnTo>
                <a:lnTo>
                  <a:pt x="3545042" y="439608"/>
                </a:lnTo>
                <a:lnTo>
                  <a:pt x="3561819" y="396397"/>
                </a:lnTo>
                <a:lnTo>
                  <a:pt x="3577469" y="352635"/>
                </a:lnTo>
                <a:lnTo>
                  <a:pt x="3591971" y="308337"/>
                </a:lnTo>
                <a:lnTo>
                  <a:pt x="3605309" y="263519"/>
                </a:lnTo>
                <a:lnTo>
                  <a:pt x="3617463" y="218195"/>
                </a:lnTo>
                <a:lnTo>
                  <a:pt x="3628416" y="172381"/>
                </a:lnTo>
                <a:lnTo>
                  <a:pt x="3638148" y="126091"/>
                </a:lnTo>
                <a:lnTo>
                  <a:pt x="3646641" y="79342"/>
                </a:lnTo>
                <a:lnTo>
                  <a:pt x="3653877" y="32147"/>
                </a:lnTo>
                <a:lnTo>
                  <a:pt x="365790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1325207" y="4723280"/>
            <a:ext cx="903193" cy="863973"/>
          </a:xfrm>
          <a:custGeom>
            <a:avLst/>
            <a:gdLst/>
            <a:ahLst/>
            <a:cxnLst/>
            <a:rect l="l" t="t" r="r" b="b"/>
            <a:pathLst>
              <a:path w="1023619" h="979170">
                <a:moveTo>
                  <a:pt x="1023366" y="0"/>
                </a:moveTo>
                <a:lnTo>
                  <a:pt x="982980" y="0"/>
                </a:lnTo>
                <a:lnTo>
                  <a:pt x="976884" y="6095"/>
                </a:lnTo>
                <a:lnTo>
                  <a:pt x="996696" y="26669"/>
                </a:lnTo>
                <a:lnTo>
                  <a:pt x="1023366" y="0"/>
                </a:lnTo>
                <a:close/>
              </a:path>
              <a:path w="1023619" h="979170">
                <a:moveTo>
                  <a:pt x="935736" y="86867"/>
                </a:moveTo>
                <a:lnTo>
                  <a:pt x="915924" y="67055"/>
                </a:lnTo>
                <a:lnTo>
                  <a:pt x="835152" y="147065"/>
                </a:lnTo>
                <a:lnTo>
                  <a:pt x="854964" y="167639"/>
                </a:lnTo>
                <a:lnTo>
                  <a:pt x="935736" y="86867"/>
                </a:lnTo>
                <a:close/>
              </a:path>
              <a:path w="1023619" h="979170">
                <a:moveTo>
                  <a:pt x="794004" y="227837"/>
                </a:moveTo>
                <a:lnTo>
                  <a:pt x="774192" y="208025"/>
                </a:lnTo>
                <a:lnTo>
                  <a:pt x="693420" y="288797"/>
                </a:lnTo>
                <a:lnTo>
                  <a:pt x="713232" y="308609"/>
                </a:lnTo>
                <a:lnTo>
                  <a:pt x="794004" y="227837"/>
                </a:lnTo>
                <a:close/>
              </a:path>
              <a:path w="1023619" h="979170">
                <a:moveTo>
                  <a:pt x="652272" y="369569"/>
                </a:moveTo>
                <a:lnTo>
                  <a:pt x="632460" y="348995"/>
                </a:lnTo>
                <a:lnTo>
                  <a:pt x="551688" y="429767"/>
                </a:lnTo>
                <a:lnTo>
                  <a:pt x="571500" y="450341"/>
                </a:lnTo>
                <a:lnTo>
                  <a:pt x="652272" y="369569"/>
                </a:lnTo>
                <a:close/>
              </a:path>
              <a:path w="1023619" h="979170">
                <a:moveTo>
                  <a:pt x="510540" y="510539"/>
                </a:moveTo>
                <a:lnTo>
                  <a:pt x="490728" y="489965"/>
                </a:lnTo>
                <a:lnTo>
                  <a:pt x="409956" y="570737"/>
                </a:lnTo>
                <a:lnTo>
                  <a:pt x="429768" y="591311"/>
                </a:lnTo>
                <a:lnTo>
                  <a:pt x="510540" y="510539"/>
                </a:lnTo>
                <a:close/>
              </a:path>
              <a:path w="1023619" h="979170">
                <a:moveTo>
                  <a:pt x="369570" y="651509"/>
                </a:moveTo>
                <a:lnTo>
                  <a:pt x="348996" y="631697"/>
                </a:lnTo>
                <a:lnTo>
                  <a:pt x="268224" y="712469"/>
                </a:lnTo>
                <a:lnTo>
                  <a:pt x="288036" y="732281"/>
                </a:lnTo>
                <a:lnTo>
                  <a:pt x="369570" y="651509"/>
                </a:lnTo>
                <a:close/>
              </a:path>
              <a:path w="1023619" h="979170">
                <a:moveTo>
                  <a:pt x="227838" y="793241"/>
                </a:moveTo>
                <a:lnTo>
                  <a:pt x="207264" y="772667"/>
                </a:lnTo>
                <a:lnTo>
                  <a:pt x="126492" y="853439"/>
                </a:lnTo>
                <a:lnTo>
                  <a:pt x="146304" y="873251"/>
                </a:lnTo>
                <a:lnTo>
                  <a:pt x="227838" y="793241"/>
                </a:lnTo>
                <a:close/>
              </a:path>
              <a:path w="1023619" h="979170">
                <a:moveTo>
                  <a:pt x="86106" y="934211"/>
                </a:moveTo>
                <a:lnTo>
                  <a:pt x="65532" y="913637"/>
                </a:lnTo>
                <a:lnTo>
                  <a:pt x="0" y="979170"/>
                </a:lnTo>
                <a:lnTo>
                  <a:pt x="40723" y="979170"/>
                </a:lnTo>
                <a:lnTo>
                  <a:pt x="86106" y="93421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2560098" y="4723280"/>
            <a:ext cx="903193" cy="863973"/>
          </a:xfrm>
          <a:custGeom>
            <a:avLst/>
            <a:gdLst/>
            <a:ahLst/>
            <a:cxnLst/>
            <a:rect l="l" t="t" r="r" b="b"/>
            <a:pathLst>
              <a:path w="1023620" h="979170">
                <a:moveTo>
                  <a:pt x="46733" y="6095"/>
                </a:moveTo>
                <a:lnTo>
                  <a:pt x="40637" y="0"/>
                </a:lnTo>
                <a:lnTo>
                  <a:pt x="0" y="0"/>
                </a:lnTo>
                <a:lnTo>
                  <a:pt x="26921" y="26669"/>
                </a:lnTo>
                <a:lnTo>
                  <a:pt x="46733" y="6095"/>
                </a:lnTo>
                <a:close/>
              </a:path>
              <a:path w="1023620" h="979170">
                <a:moveTo>
                  <a:pt x="188465" y="147066"/>
                </a:moveTo>
                <a:lnTo>
                  <a:pt x="107693" y="67055"/>
                </a:lnTo>
                <a:lnTo>
                  <a:pt x="87119" y="86867"/>
                </a:lnTo>
                <a:lnTo>
                  <a:pt x="168653" y="167639"/>
                </a:lnTo>
                <a:lnTo>
                  <a:pt x="188465" y="147066"/>
                </a:lnTo>
                <a:close/>
              </a:path>
              <a:path w="1023620" h="979170">
                <a:moveTo>
                  <a:pt x="330197" y="288798"/>
                </a:moveTo>
                <a:lnTo>
                  <a:pt x="249425" y="208025"/>
                </a:lnTo>
                <a:lnTo>
                  <a:pt x="228851" y="227837"/>
                </a:lnTo>
                <a:lnTo>
                  <a:pt x="310385" y="308610"/>
                </a:lnTo>
                <a:lnTo>
                  <a:pt x="330197" y="288798"/>
                </a:lnTo>
                <a:close/>
              </a:path>
              <a:path w="1023620" h="979170">
                <a:moveTo>
                  <a:pt x="471929" y="429768"/>
                </a:moveTo>
                <a:lnTo>
                  <a:pt x="391157" y="348995"/>
                </a:lnTo>
                <a:lnTo>
                  <a:pt x="370583" y="369569"/>
                </a:lnTo>
                <a:lnTo>
                  <a:pt x="452117" y="450342"/>
                </a:lnTo>
                <a:lnTo>
                  <a:pt x="471929" y="429768"/>
                </a:lnTo>
                <a:close/>
              </a:path>
              <a:path w="1023620" h="979170">
                <a:moveTo>
                  <a:pt x="613661" y="570738"/>
                </a:moveTo>
                <a:lnTo>
                  <a:pt x="532889" y="489966"/>
                </a:lnTo>
                <a:lnTo>
                  <a:pt x="512315" y="510539"/>
                </a:lnTo>
                <a:lnTo>
                  <a:pt x="593849" y="591312"/>
                </a:lnTo>
                <a:lnTo>
                  <a:pt x="613661" y="570738"/>
                </a:lnTo>
                <a:close/>
              </a:path>
              <a:path w="1023620" h="979170">
                <a:moveTo>
                  <a:pt x="755393" y="712469"/>
                </a:moveTo>
                <a:lnTo>
                  <a:pt x="674621" y="631698"/>
                </a:lnTo>
                <a:lnTo>
                  <a:pt x="654047" y="651510"/>
                </a:lnTo>
                <a:lnTo>
                  <a:pt x="735581" y="732282"/>
                </a:lnTo>
                <a:lnTo>
                  <a:pt x="755393" y="712469"/>
                </a:lnTo>
                <a:close/>
              </a:path>
              <a:path w="1023620" h="979170">
                <a:moveTo>
                  <a:pt x="897125" y="853439"/>
                </a:moveTo>
                <a:lnTo>
                  <a:pt x="816353" y="772668"/>
                </a:lnTo>
                <a:lnTo>
                  <a:pt x="795779" y="793242"/>
                </a:lnTo>
                <a:lnTo>
                  <a:pt x="876551" y="873251"/>
                </a:lnTo>
                <a:lnTo>
                  <a:pt x="897125" y="853439"/>
                </a:lnTo>
                <a:close/>
              </a:path>
              <a:path w="1023620" h="979170">
                <a:moveTo>
                  <a:pt x="1023617" y="979170"/>
                </a:moveTo>
                <a:lnTo>
                  <a:pt x="958085" y="913638"/>
                </a:lnTo>
                <a:lnTo>
                  <a:pt x="937511" y="934212"/>
                </a:lnTo>
                <a:lnTo>
                  <a:pt x="982469" y="979170"/>
                </a:lnTo>
                <a:lnTo>
                  <a:pt x="1023617" y="9791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2394249" y="4722607"/>
            <a:ext cx="0" cy="865094"/>
          </a:xfrm>
          <a:custGeom>
            <a:avLst/>
            <a:gdLst/>
            <a:ahLst/>
            <a:cxnLst/>
            <a:rect l="l" t="t" r="r" b="b"/>
            <a:pathLst>
              <a:path h="980439">
                <a:moveTo>
                  <a:pt x="0" y="0"/>
                </a:moveTo>
                <a:lnTo>
                  <a:pt x="0" y="979932"/>
                </a:lnTo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4348106" y="4722607"/>
            <a:ext cx="0" cy="865094"/>
          </a:xfrm>
          <a:custGeom>
            <a:avLst/>
            <a:gdLst/>
            <a:ahLst/>
            <a:cxnLst/>
            <a:rect l="l" t="t" r="r" b="b"/>
            <a:pathLst>
              <a:path h="980439">
                <a:moveTo>
                  <a:pt x="0" y="0"/>
                </a:moveTo>
                <a:lnTo>
                  <a:pt x="0" y="979932"/>
                </a:lnTo>
              </a:path>
            </a:pathLst>
          </a:custGeom>
          <a:ln w="2895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5108845" y="4723280"/>
            <a:ext cx="3497356" cy="863973"/>
          </a:xfrm>
          <a:custGeom>
            <a:avLst/>
            <a:gdLst/>
            <a:ahLst/>
            <a:cxnLst/>
            <a:rect l="l" t="t" r="r" b="b"/>
            <a:pathLst>
              <a:path w="3963670" h="979170">
                <a:moveTo>
                  <a:pt x="3627184" y="0"/>
                </a:moveTo>
                <a:lnTo>
                  <a:pt x="0" y="0"/>
                </a:lnTo>
                <a:lnTo>
                  <a:pt x="3594" y="28930"/>
                </a:lnTo>
                <a:lnTo>
                  <a:pt x="10594" y="74952"/>
                </a:lnTo>
                <a:lnTo>
                  <a:pt x="18813" y="120581"/>
                </a:lnTo>
                <a:lnTo>
                  <a:pt x="28235" y="165802"/>
                </a:lnTo>
                <a:lnTo>
                  <a:pt x="38842" y="210599"/>
                </a:lnTo>
                <a:lnTo>
                  <a:pt x="50619" y="254955"/>
                </a:lnTo>
                <a:lnTo>
                  <a:pt x="63549" y="298855"/>
                </a:lnTo>
                <a:lnTo>
                  <a:pt x="77615" y="342282"/>
                </a:lnTo>
                <a:lnTo>
                  <a:pt x="92801" y="385221"/>
                </a:lnTo>
                <a:lnTo>
                  <a:pt x="109090" y="427655"/>
                </a:lnTo>
                <a:lnTo>
                  <a:pt x="126465" y="469569"/>
                </a:lnTo>
                <a:lnTo>
                  <a:pt x="144911" y="510946"/>
                </a:lnTo>
                <a:lnTo>
                  <a:pt x="164410" y="551771"/>
                </a:lnTo>
                <a:lnTo>
                  <a:pt x="184945" y="592026"/>
                </a:lnTo>
                <a:lnTo>
                  <a:pt x="206502" y="631697"/>
                </a:lnTo>
                <a:lnTo>
                  <a:pt x="229062" y="670768"/>
                </a:lnTo>
                <a:lnTo>
                  <a:pt x="252609" y="709221"/>
                </a:lnTo>
                <a:lnTo>
                  <a:pt x="277127" y="747042"/>
                </a:lnTo>
                <a:lnTo>
                  <a:pt x="302599" y="784213"/>
                </a:lnTo>
                <a:lnTo>
                  <a:pt x="329009" y="820720"/>
                </a:lnTo>
                <a:lnTo>
                  <a:pt x="356340" y="856546"/>
                </a:lnTo>
                <a:lnTo>
                  <a:pt x="384575" y="891675"/>
                </a:lnTo>
                <a:lnTo>
                  <a:pt x="413698" y="926091"/>
                </a:lnTo>
                <a:lnTo>
                  <a:pt x="443693" y="959778"/>
                </a:lnTo>
                <a:lnTo>
                  <a:pt x="461852" y="979170"/>
                </a:lnTo>
                <a:lnTo>
                  <a:pt x="3627184" y="0"/>
                </a:lnTo>
                <a:close/>
              </a:path>
              <a:path w="3963670" h="979170">
                <a:moveTo>
                  <a:pt x="3963575" y="979169"/>
                </a:moveTo>
                <a:lnTo>
                  <a:pt x="3963575" y="0"/>
                </a:lnTo>
                <a:lnTo>
                  <a:pt x="3627184" y="0"/>
                </a:lnTo>
                <a:lnTo>
                  <a:pt x="3623590" y="28930"/>
                </a:lnTo>
                <a:lnTo>
                  <a:pt x="3616590" y="74952"/>
                </a:lnTo>
                <a:lnTo>
                  <a:pt x="3608372" y="120581"/>
                </a:lnTo>
                <a:lnTo>
                  <a:pt x="3598951" y="165802"/>
                </a:lnTo>
                <a:lnTo>
                  <a:pt x="3588344" y="210599"/>
                </a:lnTo>
                <a:lnTo>
                  <a:pt x="3576568" y="254955"/>
                </a:lnTo>
                <a:lnTo>
                  <a:pt x="3563639" y="298855"/>
                </a:lnTo>
                <a:lnTo>
                  <a:pt x="3549574" y="342282"/>
                </a:lnTo>
                <a:lnTo>
                  <a:pt x="3534390" y="385221"/>
                </a:lnTo>
                <a:lnTo>
                  <a:pt x="3518103" y="427655"/>
                </a:lnTo>
                <a:lnTo>
                  <a:pt x="3500730" y="469569"/>
                </a:lnTo>
                <a:lnTo>
                  <a:pt x="3482287" y="510946"/>
                </a:lnTo>
                <a:lnTo>
                  <a:pt x="3462791" y="551771"/>
                </a:lnTo>
                <a:lnTo>
                  <a:pt x="3442258" y="592026"/>
                </a:lnTo>
                <a:lnTo>
                  <a:pt x="3420705" y="631697"/>
                </a:lnTo>
                <a:lnTo>
                  <a:pt x="3398149" y="670768"/>
                </a:lnTo>
                <a:lnTo>
                  <a:pt x="3374605" y="709221"/>
                </a:lnTo>
                <a:lnTo>
                  <a:pt x="3350092" y="747042"/>
                </a:lnTo>
                <a:lnTo>
                  <a:pt x="3324625" y="784213"/>
                </a:lnTo>
                <a:lnTo>
                  <a:pt x="3298221" y="820720"/>
                </a:lnTo>
                <a:lnTo>
                  <a:pt x="3270896" y="856546"/>
                </a:lnTo>
                <a:lnTo>
                  <a:pt x="3242667" y="891675"/>
                </a:lnTo>
                <a:lnTo>
                  <a:pt x="3213551" y="926091"/>
                </a:lnTo>
                <a:lnTo>
                  <a:pt x="3183564" y="959778"/>
                </a:lnTo>
                <a:lnTo>
                  <a:pt x="3165410" y="979169"/>
                </a:lnTo>
                <a:lnTo>
                  <a:pt x="3963575" y="9791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5095731" y="4723280"/>
            <a:ext cx="3226734" cy="863973"/>
          </a:xfrm>
          <a:custGeom>
            <a:avLst/>
            <a:gdLst/>
            <a:ahLst/>
            <a:cxnLst/>
            <a:rect l="l" t="t" r="r" b="b"/>
            <a:pathLst>
              <a:path w="3656965" h="979170">
                <a:moveTo>
                  <a:pt x="495961" y="979170"/>
                </a:moveTo>
                <a:lnTo>
                  <a:pt x="460946" y="941565"/>
                </a:lnTo>
                <a:lnTo>
                  <a:pt x="430717" y="907182"/>
                </a:lnTo>
                <a:lnTo>
                  <a:pt x="401382" y="872023"/>
                </a:lnTo>
                <a:lnTo>
                  <a:pt x="372961" y="836103"/>
                </a:lnTo>
                <a:lnTo>
                  <a:pt x="345474" y="799437"/>
                </a:lnTo>
                <a:lnTo>
                  <a:pt x="318940" y="762039"/>
                </a:lnTo>
                <a:lnTo>
                  <a:pt x="293380" y="723925"/>
                </a:lnTo>
                <a:lnTo>
                  <a:pt x="268813" y="685109"/>
                </a:lnTo>
                <a:lnTo>
                  <a:pt x="245259" y="645607"/>
                </a:lnTo>
                <a:lnTo>
                  <a:pt x="222739" y="605432"/>
                </a:lnTo>
                <a:lnTo>
                  <a:pt x="201271" y="564601"/>
                </a:lnTo>
                <a:lnTo>
                  <a:pt x="180875" y="523128"/>
                </a:lnTo>
                <a:lnTo>
                  <a:pt x="161572" y="481027"/>
                </a:lnTo>
                <a:lnTo>
                  <a:pt x="143382" y="438314"/>
                </a:lnTo>
                <a:lnTo>
                  <a:pt x="126324" y="395004"/>
                </a:lnTo>
                <a:lnTo>
                  <a:pt x="110418" y="351111"/>
                </a:lnTo>
                <a:lnTo>
                  <a:pt x="95683" y="306650"/>
                </a:lnTo>
                <a:lnTo>
                  <a:pt x="82141" y="261637"/>
                </a:lnTo>
                <a:lnTo>
                  <a:pt x="69810" y="216086"/>
                </a:lnTo>
                <a:lnTo>
                  <a:pt x="58711" y="170011"/>
                </a:lnTo>
                <a:lnTo>
                  <a:pt x="48862" y="123429"/>
                </a:lnTo>
                <a:lnTo>
                  <a:pt x="40285" y="76353"/>
                </a:lnTo>
                <a:lnTo>
                  <a:pt x="32999" y="28798"/>
                </a:lnTo>
                <a:lnTo>
                  <a:pt x="29416" y="0"/>
                </a:lnTo>
                <a:lnTo>
                  <a:pt x="0" y="0"/>
                </a:lnTo>
                <a:lnTo>
                  <a:pt x="10294" y="72417"/>
                </a:lnTo>
                <a:lnTo>
                  <a:pt x="18860" y="120067"/>
                </a:lnTo>
                <a:lnTo>
                  <a:pt x="28676" y="167198"/>
                </a:lnTo>
                <a:lnTo>
                  <a:pt x="39722" y="213797"/>
                </a:lnTo>
                <a:lnTo>
                  <a:pt x="51979" y="259850"/>
                </a:lnTo>
                <a:lnTo>
                  <a:pt x="65428" y="305345"/>
                </a:lnTo>
                <a:lnTo>
                  <a:pt x="80048" y="350268"/>
                </a:lnTo>
                <a:lnTo>
                  <a:pt x="95820" y="394605"/>
                </a:lnTo>
                <a:lnTo>
                  <a:pt x="112726" y="438343"/>
                </a:lnTo>
                <a:lnTo>
                  <a:pt x="130745" y="481469"/>
                </a:lnTo>
                <a:lnTo>
                  <a:pt x="149859" y="523970"/>
                </a:lnTo>
                <a:lnTo>
                  <a:pt x="170047" y="565831"/>
                </a:lnTo>
                <a:lnTo>
                  <a:pt x="191291" y="607040"/>
                </a:lnTo>
                <a:lnTo>
                  <a:pt x="213571" y="647583"/>
                </a:lnTo>
                <a:lnTo>
                  <a:pt x="236867" y="687447"/>
                </a:lnTo>
                <a:lnTo>
                  <a:pt x="261160" y="726618"/>
                </a:lnTo>
                <a:lnTo>
                  <a:pt x="286431" y="765083"/>
                </a:lnTo>
                <a:lnTo>
                  <a:pt x="312661" y="802829"/>
                </a:lnTo>
                <a:lnTo>
                  <a:pt x="339829" y="839843"/>
                </a:lnTo>
                <a:lnTo>
                  <a:pt x="367917" y="876110"/>
                </a:lnTo>
                <a:lnTo>
                  <a:pt x="396905" y="911618"/>
                </a:lnTo>
                <a:lnTo>
                  <a:pt x="426773" y="946353"/>
                </a:lnTo>
                <a:lnTo>
                  <a:pt x="456478" y="979170"/>
                </a:lnTo>
                <a:lnTo>
                  <a:pt x="495961" y="979170"/>
                </a:lnTo>
                <a:close/>
              </a:path>
              <a:path w="3656965" h="979170">
                <a:moveTo>
                  <a:pt x="3656552" y="0"/>
                </a:moveTo>
                <a:lnTo>
                  <a:pt x="3628119" y="0"/>
                </a:lnTo>
                <a:lnTo>
                  <a:pt x="3626407" y="14560"/>
                </a:lnTo>
                <a:lnTo>
                  <a:pt x="3619494" y="61862"/>
                </a:lnTo>
                <a:lnTo>
                  <a:pt x="3611231" y="109080"/>
                </a:lnTo>
                <a:lnTo>
                  <a:pt x="3601612" y="156189"/>
                </a:lnTo>
                <a:lnTo>
                  <a:pt x="3590632" y="203163"/>
                </a:lnTo>
                <a:lnTo>
                  <a:pt x="3578286" y="249976"/>
                </a:lnTo>
                <a:lnTo>
                  <a:pt x="3564569" y="296603"/>
                </a:lnTo>
                <a:lnTo>
                  <a:pt x="3549476" y="343016"/>
                </a:lnTo>
                <a:lnTo>
                  <a:pt x="3533002" y="389191"/>
                </a:lnTo>
                <a:lnTo>
                  <a:pt x="3515142" y="435102"/>
                </a:lnTo>
                <a:lnTo>
                  <a:pt x="3498378" y="474726"/>
                </a:lnTo>
                <a:lnTo>
                  <a:pt x="3480852" y="513588"/>
                </a:lnTo>
                <a:lnTo>
                  <a:pt x="3458860" y="558679"/>
                </a:lnTo>
                <a:lnTo>
                  <a:pt x="3435677" y="602949"/>
                </a:lnTo>
                <a:lnTo>
                  <a:pt x="3411327" y="646383"/>
                </a:lnTo>
                <a:lnTo>
                  <a:pt x="3385834" y="688967"/>
                </a:lnTo>
                <a:lnTo>
                  <a:pt x="3359224" y="730688"/>
                </a:lnTo>
                <a:lnTo>
                  <a:pt x="3331521" y="771533"/>
                </a:lnTo>
                <a:lnTo>
                  <a:pt x="3302751" y="811487"/>
                </a:lnTo>
                <a:lnTo>
                  <a:pt x="3272938" y="850538"/>
                </a:lnTo>
                <a:lnTo>
                  <a:pt x="3242107" y="888671"/>
                </a:lnTo>
                <a:lnTo>
                  <a:pt x="3210284" y="925873"/>
                </a:lnTo>
                <a:lnTo>
                  <a:pt x="3177492" y="962130"/>
                </a:lnTo>
                <a:lnTo>
                  <a:pt x="3161208" y="979169"/>
                </a:lnTo>
                <a:lnTo>
                  <a:pt x="3200438" y="979169"/>
                </a:lnTo>
                <a:lnTo>
                  <a:pt x="3232129" y="944119"/>
                </a:lnTo>
                <a:lnTo>
                  <a:pt x="3261875" y="909438"/>
                </a:lnTo>
                <a:lnTo>
                  <a:pt x="3290732" y="874011"/>
                </a:lnTo>
                <a:lnTo>
                  <a:pt x="3318682" y="837854"/>
                </a:lnTo>
                <a:lnTo>
                  <a:pt x="3345705" y="800980"/>
                </a:lnTo>
                <a:lnTo>
                  <a:pt x="3371785" y="763405"/>
                </a:lnTo>
                <a:lnTo>
                  <a:pt x="3396900" y="725145"/>
                </a:lnTo>
                <a:lnTo>
                  <a:pt x="3421035" y="686214"/>
                </a:lnTo>
                <a:lnTo>
                  <a:pt x="3444168" y="646628"/>
                </a:lnTo>
                <a:lnTo>
                  <a:pt x="3466283" y="606402"/>
                </a:lnTo>
                <a:lnTo>
                  <a:pt x="3487360" y="565550"/>
                </a:lnTo>
                <a:lnTo>
                  <a:pt x="3507380" y="524088"/>
                </a:lnTo>
                <a:lnTo>
                  <a:pt x="3526326" y="482031"/>
                </a:lnTo>
                <a:lnTo>
                  <a:pt x="3544179" y="439394"/>
                </a:lnTo>
                <a:lnTo>
                  <a:pt x="3560920" y="396192"/>
                </a:lnTo>
                <a:lnTo>
                  <a:pt x="3576530" y="352440"/>
                </a:lnTo>
                <a:lnTo>
                  <a:pt x="3590990" y="308154"/>
                </a:lnTo>
                <a:lnTo>
                  <a:pt x="3604284" y="263349"/>
                </a:lnTo>
                <a:lnTo>
                  <a:pt x="3616390" y="218039"/>
                </a:lnTo>
                <a:lnTo>
                  <a:pt x="3627292" y="172240"/>
                </a:lnTo>
                <a:lnTo>
                  <a:pt x="3636970" y="125967"/>
                </a:lnTo>
                <a:lnTo>
                  <a:pt x="3645406" y="79235"/>
                </a:lnTo>
                <a:lnTo>
                  <a:pt x="3652582" y="32059"/>
                </a:lnTo>
                <a:lnTo>
                  <a:pt x="36565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5341172" y="4723280"/>
            <a:ext cx="2735916" cy="644899"/>
          </a:xfrm>
          <a:custGeom>
            <a:avLst/>
            <a:gdLst/>
            <a:ahLst/>
            <a:cxnLst/>
            <a:rect l="l" t="t" r="r" b="b"/>
            <a:pathLst>
              <a:path w="3100704" h="730885">
                <a:moveTo>
                  <a:pt x="3100578" y="730757"/>
                </a:moveTo>
                <a:lnTo>
                  <a:pt x="2681412" y="0"/>
                </a:lnTo>
                <a:lnTo>
                  <a:pt x="419371" y="0"/>
                </a:lnTo>
                <a:lnTo>
                  <a:pt x="0" y="730757"/>
                </a:lnTo>
                <a:lnTo>
                  <a:pt x="3100578" y="7307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5319656" y="4723280"/>
            <a:ext cx="2779059" cy="657785"/>
          </a:xfrm>
          <a:custGeom>
            <a:avLst/>
            <a:gdLst/>
            <a:ahLst/>
            <a:cxnLst/>
            <a:rect l="l" t="t" r="r" b="b"/>
            <a:pathLst>
              <a:path w="3149600" h="745489">
                <a:moveTo>
                  <a:pt x="459883" y="0"/>
                </a:moveTo>
                <a:lnTo>
                  <a:pt x="427533" y="0"/>
                </a:lnTo>
                <a:lnTo>
                  <a:pt x="0" y="745235"/>
                </a:lnTo>
                <a:lnTo>
                  <a:pt x="24383" y="745235"/>
                </a:lnTo>
                <a:lnTo>
                  <a:pt x="24383" y="716279"/>
                </a:lnTo>
                <a:lnTo>
                  <a:pt x="48820" y="716279"/>
                </a:lnTo>
                <a:lnTo>
                  <a:pt x="459883" y="0"/>
                </a:lnTo>
                <a:close/>
              </a:path>
              <a:path w="3149600" h="745489">
                <a:moveTo>
                  <a:pt x="48820" y="716279"/>
                </a:moveTo>
                <a:lnTo>
                  <a:pt x="24383" y="716279"/>
                </a:lnTo>
                <a:lnTo>
                  <a:pt x="36576" y="737615"/>
                </a:lnTo>
                <a:lnTo>
                  <a:pt x="48820" y="716279"/>
                </a:lnTo>
                <a:close/>
              </a:path>
              <a:path w="3149600" h="745489">
                <a:moveTo>
                  <a:pt x="3124962" y="745235"/>
                </a:moveTo>
                <a:lnTo>
                  <a:pt x="3124962" y="716279"/>
                </a:lnTo>
                <a:lnTo>
                  <a:pt x="3112770" y="737615"/>
                </a:lnTo>
                <a:lnTo>
                  <a:pt x="3100525" y="716279"/>
                </a:lnTo>
                <a:lnTo>
                  <a:pt x="48820" y="716279"/>
                </a:lnTo>
                <a:lnTo>
                  <a:pt x="36576" y="737615"/>
                </a:lnTo>
                <a:lnTo>
                  <a:pt x="24383" y="716279"/>
                </a:lnTo>
                <a:lnTo>
                  <a:pt x="24383" y="745235"/>
                </a:lnTo>
                <a:lnTo>
                  <a:pt x="3124962" y="745235"/>
                </a:lnTo>
                <a:close/>
              </a:path>
              <a:path w="3149600" h="745489">
                <a:moveTo>
                  <a:pt x="3149346" y="745235"/>
                </a:moveTo>
                <a:lnTo>
                  <a:pt x="2722019" y="0"/>
                </a:lnTo>
                <a:lnTo>
                  <a:pt x="2689462" y="0"/>
                </a:lnTo>
                <a:lnTo>
                  <a:pt x="3100525" y="716279"/>
                </a:lnTo>
                <a:lnTo>
                  <a:pt x="3124962" y="716279"/>
                </a:lnTo>
                <a:lnTo>
                  <a:pt x="3124962" y="745235"/>
                </a:lnTo>
                <a:lnTo>
                  <a:pt x="3149346" y="745235"/>
                </a:lnTo>
                <a:close/>
              </a:path>
              <a:path w="3149600" h="745489">
                <a:moveTo>
                  <a:pt x="3124962" y="716279"/>
                </a:moveTo>
                <a:lnTo>
                  <a:pt x="3100525" y="716279"/>
                </a:lnTo>
                <a:lnTo>
                  <a:pt x="3112770" y="737615"/>
                </a:lnTo>
                <a:lnTo>
                  <a:pt x="3124962" y="7162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5335121" y="4723279"/>
            <a:ext cx="1078006" cy="655544"/>
          </a:xfrm>
          <a:custGeom>
            <a:avLst/>
            <a:gdLst/>
            <a:ahLst/>
            <a:cxnLst/>
            <a:rect l="l" t="t" r="r" b="b"/>
            <a:pathLst>
              <a:path w="1221740" h="742950">
                <a:moveTo>
                  <a:pt x="1221486" y="12191"/>
                </a:moveTo>
                <a:lnTo>
                  <a:pt x="1214466" y="0"/>
                </a:lnTo>
                <a:lnTo>
                  <a:pt x="1185584" y="0"/>
                </a:lnTo>
                <a:lnTo>
                  <a:pt x="1108710" y="46481"/>
                </a:lnTo>
                <a:lnTo>
                  <a:pt x="1123950" y="70865"/>
                </a:lnTo>
                <a:lnTo>
                  <a:pt x="1221486" y="12191"/>
                </a:lnTo>
                <a:close/>
              </a:path>
              <a:path w="1221740" h="742950">
                <a:moveTo>
                  <a:pt x="1050798" y="115061"/>
                </a:moveTo>
                <a:lnTo>
                  <a:pt x="1035558" y="90677"/>
                </a:lnTo>
                <a:lnTo>
                  <a:pt x="938022" y="150113"/>
                </a:lnTo>
                <a:lnTo>
                  <a:pt x="952500" y="174497"/>
                </a:lnTo>
                <a:lnTo>
                  <a:pt x="1050798" y="115061"/>
                </a:lnTo>
                <a:close/>
              </a:path>
              <a:path w="1221740" h="742950">
                <a:moveTo>
                  <a:pt x="879348" y="218693"/>
                </a:moveTo>
                <a:lnTo>
                  <a:pt x="864869" y="194309"/>
                </a:lnTo>
                <a:lnTo>
                  <a:pt x="766572" y="253745"/>
                </a:lnTo>
                <a:lnTo>
                  <a:pt x="781812" y="278129"/>
                </a:lnTo>
                <a:lnTo>
                  <a:pt x="879348" y="218693"/>
                </a:lnTo>
                <a:close/>
              </a:path>
              <a:path w="1221740" h="742950">
                <a:moveTo>
                  <a:pt x="708660" y="322325"/>
                </a:moveTo>
                <a:lnTo>
                  <a:pt x="693420" y="297941"/>
                </a:lnTo>
                <a:lnTo>
                  <a:pt x="595884" y="357377"/>
                </a:lnTo>
                <a:lnTo>
                  <a:pt x="610362" y="381761"/>
                </a:lnTo>
                <a:lnTo>
                  <a:pt x="708660" y="322325"/>
                </a:lnTo>
                <a:close/>
              </a:path>
              <a:path w="1221740" h="742950">
                <a:moveTo>
                  <a:pt x="537210" y="425957"/>
                </a:moveTo>
                <a:lnTo>
                  <a:pt x="522732" y="401573"/>
                </a:lnTo>
                <a:lnTo>
                  <a:pt x="424434" y="461009"/>
                </a:lnTo>
                <a:lnTo>
                  <a:pt x="439674" y="485393"/>
                </a:lnTo>
                <a:lnTo>
                  <a:pt x="537210" y="425957"/>
                </a:lnTo>
                <a:close/>
              </a:path>
              <a:path w="1221740" h="742950">
                <a:moveTo>
                  <a:pt x="365760" y="529589"/>
                </a:moveTo>
                <a:lnTo>
                  <a:pt x="351282" y="505205"/>
                </a:lnTo>
                <a:lnTo>
                  <a:pt x="253746" y="564641"/>
                </a:lnTo>
                <a:lnTo>
                  <a:pt x="268224" y="589025"/>
                </a:lnTo>
                <a:lnTo>
                  <a:pt x="365760" y="529589"/>
                </a:lnTo>
                <a:close/>
              </a:path>
              <a:path w="1221740" h="742950">
                <a:moveTo>
                  <a:pt x="195072" y="633221"/>
                </a:moveTo>
                <a:lnTo>
                  <a:pt x="180594" y="608837"/>
                </a:lnTo>
                <a:lnTo>
                  <a:pt x="82296" y="668273"/>
                </a:lnTo>
                <a:lnTo>
                  <a:pt x="97536" y="692657"/>
                </a:lnTo>
                <a:lnTo>
                  <a:pt x="195072" y="633221"/>
                </a:lnTo>
                <a:close/>
              </a:path>
              <a:path w="1221740" h="742950">
                <a:moveTo>
                  <a:pt x="23621" y="736853"/>
                </a:moveTo>
                <a:lnTo>
                  <a:pt x="9143" y="712469"/>
                </a:lnTo>
                <a:lnTo>
                  <a:pt x="0" y="718565"/>
                </a:lnTo>
                <a:lnTo>
                  <a:pt x="14478" y="742949"/>
                </a:lnTo>
                <a:lnTo>
                  <a:pt x="23621" y="736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7003901" y="4723279"/>
            <a:ext cx="1080247" cy="655544"/>
          </a:xfrm>
          <a:custGeom>
            <a:avLst/>
            <a:gdLst/>
            <a:ahLst/>
            <a:cxnLst/>
            <a:rect l="l" t="t" r="r" b="b"/>
            <a:pathLst>
              <a:path w="1224279" h="742950">
                <a:moveTo>
                  <a:pt x="112776" y="46482"/>
                </a:moveTo>
                <a:lnTo>
                  <a:pt x="35901" y="0"/>
                </a:lnTo>
                <a:lnTo>
                  <a:pt x="6786" y="0"/>
                </a:lnTo>
                <a:lnTo>
                  <a:pt x="0" y="11430"/>
                </a:lnTo>
                <a:lnTo>
                  <a:pt x="97536" y="70866"/>
                </a:lnTo>
                <a:lnTo>
                  <a:pt x="112776" y="46482"/>
                </a:lnTo>
                <a:close/>
              </a:path>
              <a:path w="1224279" h="742950">
                <a:moveTo>
                  <a:pt x="283464" y="150114"/>
                </a:moveTo>
                <a:lnTo>
                  <a:pt x="185928" y="90678"/>
                </a:lnTo>
                <a:lnTo>
                  <a:pt x="171450" y="115062"/>
                </a:lnTo>
                <a:lnTo>
                  <a:pt x="268986" y="174498"/>
                </a:lnTo>
                <a:lnTo>
                  <a:pt x="283464" y="150114"/>
                </a:lnTo>
                <a:close/>
              </a:path>
              <a:path w="1224279" h="742950">
                <a:moveTo>
                  <a:pt x="454914" y="253746"/>
                </a:moveTo>
                <a:lnTo>
                  <a:pt x="357378" y="194310"/>
                </a:lnTo>
                <a:lnTo>
                  <a:pt x="342138" y="218694"/>
                </a:lnTo>
                <a:lnTo>
                  <a:pt x="440436" y="278130"/>
                </a:lnTo>
                <a:lnTo>
                  <a:pt x="454914" y="253746"/>
                </a:lnTo>
                <a:close/>
              </a:path>
              <a:path w="1224279" h="742950">
                <a:moveTo>
                  <a:pt x="626364" y="356616"/>
                </a:moveTo>
                <a:lnTo>
                  <a:pt x="528066" y="297942"/>
                </a:lnTo>
                <a:lnTo>
                  <a:pt x="513588" y="322326"/>
                </a:lnTo>
                <a:lnTo>
                  <a:pt x="611124" y="381762"/>
                </a:lnTo>
                <a:lnTo>
                  <a:pt x="626364" y="356616"/>
                </a:lnTo>
                <a:close/>
              </a:path>
              <a:path w="1224279" h="742950">
                <a:moveTo>
                  <a:pt x="797052" y="460248"/>
                </a:moveTo>
                <a:lnTo>
                  <a:pt x="699516" y="401574"/>
                </a:lnTo>
                <a:lnTo>
                  <a:pt x="684276" y="425958"/>
                </a:lnTo>
                <a:lnTo>
                  <a:pt x="782574" y="484632"/>
                </a:lnTo>
                <a:lnTo>
                  <a:pt x="797052" y="460248"/>
                </a:lnTo>
                <a:close/>
              </a:path>
              <a:path w="1224279" h="742950">
                <a:moveTo>
                  <a:pt x="968502" y="563880"/>
                </a:moveTo>
                <a:lnTo>
                  <a:pt x="870204" y="505206"/>
                </a:lnTo>
                <a:lnTo>
                  <a:pt x="855726" y="529590"/>
                </a:lnTo>
                <a:lnTo>
                  <a:pt x="953262" y="588264"/>
                </a:lnTo>
                <a:lnTo>
                  <a:pt x="968502" y="563880"/>
                </a:lnTo>
                <a:close/>
              </a:path>
              <a:path w="1224279" h="742950">
                <a:moveTo>
                  <a:pt x="1139190" y="667512"/>
                </a:moveTo>
                <a:lnTo>
                  <a:pt x="1041654" y="608076"/>
                </a:lnTo>
                <a:lnTo>
                  <a:pt x="1027176" y="633222"/>
                </a:lnTo>
                <a:lnTo>
                  <a:pt x="1124712" y="691896"/>
                </a:lnTo>
                <a:lnTo>
                  <a:pt x="1139190" y="667512"/>
                </a:lnTo>
                <a:close/>
              </a:path>
              <a:path w="1224279" h="742950">
                <a:moveTo>
                  <a:pt x="1223772" y="718566"/>
                </a:moveTo>
                <a:lnTo>
                  <a:pt x="1213104" y="711708"/>
                </a:lnTo>
                <a:lnTo>
                  <a:pt x="1197864" y="736092"/>
                </a:lnTo>
                <a:lnTo>
                  <a:pt x="1208532" y="742950"/>
                </a:lnTo>
                <a:lnTo>
                  <a:pt x="1223772" y="71856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6708401" y="4722607"/>
            <a:ext cx="0" cy="645459"/>
          </a:xfrm>
          <a:custGeom>
            <a:avLst/>
            <a:gdLst/>
            <a:ahLst/>
            <a:cxnLst/>
            <a:rect l="l" t="t" r="r" b="b"/>
            <a:pathLst>
              <a:path h="731520">
                <a:moveTo>
                  <a:pt x="0" y="0"/>
                </a:moveTo>
                <a:lnTo>
                  <a:pt x="0" y="731520"/>
                </a:lnTo>
              </a:path>
            </a:pathLst>
          </a:custGeom>
          <a:ln w="2819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4755889" y="4722607"/>
            <a:ext cx="0" cy="645459"/>
          </a:xfrm>
          <a:custGeom>
            <a:avLst/>
            <a:gdLst/>
            <a:ahLst/>
            <a:cxnLst/>
            <a:rect l="l" t="t" r="r" b="b"/>
            <a:pathLst>
              <a:path h="731520">
                <a:moveTo>
                  <a:pt x="0" y="0"/>
                </a:moveTo>
                <a:lnTo>
                  <a:pt x="0" y="731520"/>
                </a:lnTo>
              </a:path>
            </a:pathLst>
          </a:custGeom>
          <a:ln w="2819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4658061" y="5368066"/>
            <a:ext cx="194422" cy="0"/>
          </a:xfrm>
          <a:custGeom>
            <a:avLst/>
            <a:gdLst/>
            <a:ahLst/>
            <a:cxnLst/>
            <a:rect l="l" t="t" r="r" b="b"/>
            <a:pathLst>
              <a:path w="220345">
                <a:moveTo>
                  <a:pt x="0" y="0"/>
                </a:moveTo>
                <a:lnTo>
                  <a:pt x="220217" y="0"/>
                </a:lnTo>
              </a:path>
            </a:pathLst>
          </a:custGeom>
          <a:ln w="2895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1270747" y="4723280"/>
            <a:ext cx="0" cy="863973"/>
          </a:xfrm>
          <a:custGeom>
            <a:avLst/>
            <a:gdLst/>
            <a:ahLst/>
            <a:cxnLst/>
            <a:rect l="l" t="t" r="r" b="b"/>
            <a:pathLst>
              <a:path h="979170">
                <a:moveTo>
                  <a:pt x="0" y="0"/>
                </a:moveTo>
                <a:lnTo>
                  <a:pt x="0" y="979170"/>
                </a:lnTo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3517414" y="4723280"/>
            <a:ext cx="0" cy="863973"/>
          </a:xfrm>
          <a:custGeom>
            <a:avLst/>
            <a:gdLst/>
            <a:ahLst/>
            <a:cxnLst/>
            <a:rect l="l" t="t" r="r" b="b"/>
            <a:pathLst>
              <a:path h="979170">
                <a:moveTo>
                  <a:pt x="0" y="0"/>
                </a:moveTo>
                <a:lnTo>
                  <a:pt x="0" y="979170"/>
                </a:lnTo>
              </a:path>
            </a:pathLst>
          </a:custGeom>
          <a:ln w="2819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537883" y="5586581"/>
            <a:ext cx="8068235" cy="868456"/>
          </a:xfrm>
          <a:custGeom>
            <a:avLst/>
            <a:gdLst/>
            <a:ahLst/>
            <a:cxnLst/>
            <a:rect l="l" t="t" r="r" b="b"/>
            <a:pathLst>
              <a:path w="9144000" h="984250">
                <a:moveTo>
                  <a:pt x="0" y="0"/>
                </a:moveTo>
                <a:lnTo>
                  <a:pt x="0" y="983742"/>
                </a:lnTo>
                <a:lnTo>
                  <a:pt x="9144000" y="98374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1270747" y="5586581"/>
            <a:ext cx="2247340" cy="72838"/>
          </a:xfrm>
          <a:custGeom>
            <a:avLst/>
            <a:gdLst/>
            <a:ahLst/>
            <a:cxnLst/>
            <a:rect l="l" t="t" r="r" b="b"/>
            <a:pathLst>
              <a:path w="2546985" h="82550">
                <a:moveTo>
                  <a:pt x="0" y="0"/>
                </a:moveTo>
                <a:lnTo>
                  <a:pt x="0" y="82294"/>
                </a:lnTo>
                <a:lnTo>
                  <a:pt x="2546604" y="82294"/>
                </a:lnTo>
                <a:lnTo>
                  <a:pt x="2546604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1257973" y="5587253"/>
            <a:ext cx="2271993" cy="85165"/>
          </a:xfrm>
          <a:custGeom>
            <a:avLst/>
            <a:gdLst/>
            <a:ahLst/>
            <a:cxnLst/>
            <a:rect l="l" t="t" r="r" b="b"/>
            <a:pathLst>
              <a:path w="2574925" h="96520">
                <a:moveTo>
                  <a:pt x="28956" y="67055"/>
                </a:moveTo>
                <a:lnTo>
                  <a:pt x="28956" y="0"/>
                </a:lnTo>
                <a:lnTo>
                  <a:pt x="0" y="0"/>
                </a:lnTo>
                <a:lnTo>
                  <a:pt x="0" y="96012"/>
                </a:lnTo>
                <a:lnTo>
                  <a:pt x="14478" y="96012"/>
                </a:lnTo>
                <a:lnTo>
                  <a:pt x="14478" y="67055"/>
                </a:lnTo>
                <a:lnTo>
                  <a:pt x="28956" y="67055"/>
                </a:lnTo>
                <a:close/>
              </a:path>
              <a:path w="2574925" h="96520">
                <a:moveTo>
                  <a:pt x="2561082" y="67055"/>
                </a:moveTo>
                <a:lnTo>
                  <a:pt x="14478" y="67055"/>
                </a:lnTo>
                <a:lnTo>
                  <a:pt x="28956" y="81533"/>
                </a:lnTo>
                <a:lnTo>
                  <a:pt x="28956" y="96012"/>
                </a:lnTo>
                <a:lnTo>
                  <a:pt x="2546604" y="96012"/>
                </a:lnTo>
                <a:lnTo>
                  <a:pt x="2546604" y="81533"/>
                </a:lnTo>
                <a:lnTo>
                  <a:pt x="2561082" y="67055"/>
                </a:lnTo>
                <a:close/>
              </a:path>
              <a:path w="2574925" h="96520">
                <a:moveTo>
                  <a:pt x="28956" y="96012"/>
                </a:moveTo>
                <a:lnTo>
                  <a:pt x="28956" y="81533"/>
                </a:lnTo>
                <a:lnTo>
                  <a:pt x="14478" y="67055"/>
                </a:lnTo>
                <a:lnTo>
                  <a:pt x="14478" y="96012"/>
                </a:lnTo>
                <a:lnTo>
                  <a:pt x="28956" y="96012"/>
                </a:lnTo>
                <a:close/>
              </a:path>
              <a:path w="2574925" h="96520">
                <a:moveTo>
                  <a:pt x="2574798" y="96012"/>
                </a:moveTo>
                <a:lnTo>
                  <a:pt x="2574798" y="0"/>
                </a:lnTo>
                <a:lnTo>
                  <a:pt x="2546604" y="0"/>
                </a:lnTo>
                <a:lnTo>
                  <a:pt x="2546604" y="67055"/>
                </a:lnTo>
                <a:lnTo>
                  <a:pt x="2561082" y="67055"/>
                </a:lnTo>
                <a:lnTo>
                  <a:pt x="2561082" y="96012"/>
                </a:lnTo>
                <a:lnTo>
                  <a:pt x="2574798" y="96012"/>
                </a:lnTo>
                <a:close/>
              </a:path>
              <a:path w="2574925" h="96520">
                <a:moveTo>
                  <a:pt x="2561082" y="96012"/>
                </a:moveTo>
                <a:lnTo>
                  <a:pt x="2561082" y="67055"/>
                </a:lnTo>
                <a:lnTo>
                  <a:pt x="2546604" y="81533"/>
                </a:lnTo>
                <a:lnTo>
                  <a:pt x="2546604" y="96012"/>
                </a:lnTo>
                <a:lnTo>
                  <a:pt x="2561082" y="960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1200833" y="5587253"/>
            <a:ext cx="2386853" cy="510428"/>
          </a:xfrm>
          <a:custGeom>
            <a:avLst/>
            <a:gdLst/>
            <a:ahLst/>
            <a:cxnLst/>
            <a:rect l="l" t="t" r="r" b="b"/>
            <a:pathLst>
              <a:path w="2705100" h="578484">
                <a:moveTo>
                  <a:pt x="2705074" y="0"/>
                </a:moveTo>
                <a:lnTo>
                  <a:pt x="0" y="0"/>
                </a:lnTo>
                <a:lnTo>
                  <a:pt x="12697" y="13550"/>
                </a:lnTo>
                <a:lnTo>
                  <a:pt x="44403" y="45731"/>
                </a:lnTo>
                <a:lnTo>
                  <a:pt x="76931" y="77135"/>
                </a:lnTo>
                <a:lnTo>
                  <a:pt x="110264" y="107745"/>
                </a:lnTo>
                <a:lnTo>
                  <a:pt x="144386" y="137547"/>
                </a:lnTo>
                <a:lnTo>
                  <a:pt x="179279" y="166523"/>
                </a:lnTo>
                <a:lnTo>
                  <a:pt x="214928" y="194658"/>
                </a:lnTo>
                <a:lnTo>
                  <a:pt x="251316" y="221935"/>
                </a:lnTo>
                <a:lnTo>
                  <a:pt x="288425" y="248340"/>
                </a:lnTo>
                <a:lnTo>
                  <a:pt x="326240" y="273855"/>
                </a:lnTo>
                <a:lnTo>
                  <a:pt x="364745" y="298464"/>
                </a:lnTo>
                <a:lnTo>
                  <a:pt x="403921" y="322152"/>
                </a:lnTo>
                <a:lnTo>
                  <a:pt x="443753" y="344903"/>
                </a:lnTo>
                <a:lnTo>
                  <a:pt x="484224" y="366700"/>
                </a:lnTo>
                <a:lnTo>
                  <a:pt x="525318" y="387528"/>
                </a:lnTo>
                <a:lnTo>
                  <a:pt x="567018" y="407370"/>
                </a:lnTo>
                <a:lnTo>
                  <a:pt x="609307" y="426210"/>
                </a:lnTo>
                <a:lnTo>
                  <a:pt x="652168" y="444033"/>
                </a:lnTo>
                <a:lnTo>
                  <a:pt x="695586" y="460822"/>
                </a:lnTo>
                <a:lnTo>
                  <a:pt x="739544" y="476562"/>
                </a:lnTo>
                <a:lnTo>
                  <a:pt x="784024" y="491235"/>
                </a:lnTo>
                <a:lnTo>
                  <a:pt x="829011" y="504827"/>
                </a:lnTo>
                <a:lnTo>
                  <a:pt x="874487" y="517322"/>
                </a:lnTo>
                <a:lnTo>
                  <a:pt x="920437" y="528702"/>
                </a:lnTo>
                <a:lnTo>
                  <a:pt x="966843" y="538953"/>
                </a:lnTo>
                <a:lnTo>
                  <a:pt x="1013689" y="548057"/>
                </a:lnTo>
                <a:lnTo>
                  <a:pt x="1060959" y="556000"/>
                </a:lnTo>
                <a:lnTo>
                  <a:pt x="1108635" y="562765"/>
                </a:lnTo>
                <a:lnTo>
                  <a:pt x="1156701" y="568335"/>
                </a:lnTo>
                <a:lnTo>
                  <a:pt x="1205141" y="572696"/>
                </a:lnTo>
                <a:lnTo>
                  <a:pt x="1253938" y="575831"/>
                </a:lnTo>
                <a:lnTo>
                  <a:pt x="1303076" y="577723"/>
                </a:lnTo>
                <a:lnTo>
                  <a:pt x="1352537" y="578358"/>
                </a:lnTo>
                <a:lnTo>
                  <a:pt x="1401998" y="577723"/>
                </a:lnTo>
                <a:lnTo>
                  <a:pt x="1451135" y="575831"/>
                </a:lnTo>
                <a:lnTo>
                  <a:pt x="1499932" y="572696"/>
                </a:lnTo>
                <a:lnTo>
                  <a:pt x="1548372" y="568335"/>
                </a:lnTo>
                <a:lnTo>
                  <a:pt x="1596438" y="562765"/>
                </a:lnTo>
                <a:lnTo>
                  <a:pt x="1644115" y="556000"/>
                </a:lnTo>
                <a:lnTo>
                  <a:pt x="1691384" y="548057"/>
                </a:lnTo>
                <a:lnTo>
                  <a:pt x="1738230" y="538953"/>
                </a:lnTo>
                <a:lnTo>
                  <a:pt x="1784636" y="528702"/>
                </a:lnTo>
                <a:lnTo>
                  <a:pt x="1830586" y="517322"/>
                </a:lnTo>
                <a:lnTo>
                  <a:pt x="1876063" y="504827"/>
                </a:lnTo>
                <a:lnTo>
                  <a:pt x="1921049" y="491235"/>
                </a:lnTo>
                <a:lnTo>
                  <a:pt x="1965530" y="476562"/>
                </a:lnTo>
                <a:lnTo>
                  <a:pt x="2009487" y="460822"/>
                </a:lnTo>
                <a:lnTo>
                  <a:pt x="2052905" y="444033"/>
                </a:lnTo>
                <a:lnTo>
                  <a:pt x="2095767" y="426210"/>
                </a:lnTo>
                <a:lnTo>
                  <a:pt x="2138056" y="407370"/>
                </a:lnTo>
                <a:lnTo>
                  <a:pt x="2179755" y="387528"/>
                </a:lnTo>
                <a:lnTo>
                  <a:pt x="2220849" y="366700"/>
                </a:lnTo>
                <a:lnTo>
                  <a:pt x="2261320" y="344903"/>
                </a:lnTo>
                <a:lnTo>
                  <a:pt x="2301152" y="322152"/>
                </a:lnTo>
                <a:lnTo>
                  <a:pt x="2340329" y="298464"/>
                </a:lnTo>
                <a:lnTo>
                  <a:pt x="2378833" y="273855"/>
                </a:lnTo>
                <a:lnTo>
                  <a:pt x="2416648" y="248340"/>
                </a:lnTo>
                <a:lnTo>
                  <a:pt x="2453758" y="221935"/>
                </a:lnTo>
                <a:lnTo>
                  <a:pt x="2490145" y="194658"/>
                </a:lnTo>
                <a:lnTo>
                  <a:pt x="2525794" y="166523"/>
                </a:lnTo>
                <a:lnTo>
                  <a:pt x="2560687" y="137547"/>
                </a:lnTo>
                <a:lnTo>
                  <a:pt x="2594809" y="107745"/>
                </a:lnTo>
                <a:lnTo>
                  <a:pt x="2628142" y="77135"/>
                </a:lnTo>
                <a:lnTo>
                  <a:pt x="2660670" y="45731"/>
                </a:lnTo>
                <a:lnTo>
                  <a:pt x="2692376" y="13550"/>
                </a:lnTo>
                <a:lnTo>
                  <a:pt x="27050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1182888" y="5587253"/>
            <a:ext cx="2422712" cy="523315"/>
          </a:xfrm>
          <a:custGeom>
            <a:avLst/>
            <a:gdLst/>
            <a:ahLst/>
            <a:cxnLst/>
            <a:rect l="l" t="t" r="r" b="b"/>
            <a:pathLst>
              <a:path w="2745740" h="593090">
                <a:moveTo>
                  <a:pt x="2745225" y="0"/>
                </a:moveTo>
                <a:lnTo>
                  <a:pt x="2706117" y="0"/>
                </a:lnTo>
                <a:lnTo>
                  <a:pt x="2677987" y="28848"/>
                </a:lnTo>
                <a:lnTo>
                  <a:pt x="2645182" y="60812"/>
                </a:lnTo>
                <a:lnTo>
                  <a:pt x="2611559" y="91940"/>
                </a:lnTo>
                <a:lnTo>
                  <a:pt x="2577139" y="122218"/>
                </a:lnTo>
                <a:lnTo>
                  <a:pt x="2541939" y="151630"/>
                </a:lnTo>
                <a:lnTo>
                  <a:pt x="2505980" y="180163"/>
                </a:lnTo>
                <a:lnTo>
                  <a:pt x="2469281" y="207801"/>
                </a:lnTo>
                <a:lnTo>
                  <a:pt x="2431862" y="234529"/>
                </a:lnTo>
                <a:lnTo>
                  <a:pt x="2393742" y="260332"/>
                </a:lnTo>
                <a:lnTo>
                  <a:pt x="2354941" y="285196"/>
                </a:lnTo>
                <a:lnTo>
                  <a:pt x="2315478" y="309106"/>
                </a:lnTo>
                <a:lnTo>
                  <a:pt x="2275372" y="332047"/>
                </a:lnTo>
                <a:lnTo>
                  <a:pt x="2234644" y="354004"/>
                </a:lnTo>
                <a:lnTo>
                  <a:pt x="2193312" y="374962"/>
                </a:lnTo>
                <a:lnTo>
                  <a:pt x="2151396" y="394907"/>
                </a:lnTo>
                <a:lnTo>
                  <a:pt x="2108916" y="413823"/>
                </a:lnTo>
                <a:lnTo>
                  <a:pt x="2065890" y="431696"/>
                </a:lnTo>
                <a:lnTo>
                  <a:pt x="2022340" y="448511"/>
                </a:lnTo>
                <a:lnTo>
                  <a:pt x="1978283" y="464253"/>
                </a:lnTo>
                <a:lnTo>
                  <a:pt x="1933740" y="478907"/>
                </a:lnTo>
                <a:lnTo>
                  <a:pt x="1888730" y="492459"/>
                </a:lnTo>
                <a:lnTo>
                  <a:pt x="1843272" y="504893"/>
                </a:lnTo>
                <a:lnTo>
                  <a:pt x="1797387" y="516195"/>
                </a:lnTo>
                <a:lnTo>
                  <a:pt x="1751092" y="526349"/>
                </a:lnTo>
                <a:lnTo>
                  <a:pt x="1704409" y="535342"/>
                </a:lnTo>
                <a:lnTo>
                  <a:pt x="1657356" y="543158"/>
                </a:lnTo>
                <a:lnTo>
                  <a:pt x="1609953" y="549782"/>
                </a:lnTo>
                <a:lnTo>
                  <a:pt x="1562220" y="555199"/>
                </a:lnTo>
                <a:lnTo>
                  <a:pt x="1514175" y="559396"/>
                </a:lnTo>
                <a:lnTo>
                  <a:pt x="1465839" y="562356"/>
                </a:lnTo>
                <a:lnTo>
                  <a:pt x="1419357" y="563880"/>
                </a:lnTo>
                <a:lnTo>
                  <a:pt x="1372875" y="564642"/>
                </a:lnTo>
                <a:lnTo>
                  <a:pt x="1324427" y="564131"/>
                </a:lnTo>
                <a:lnTo>
                  <a:pt x="1276204" y="562365"/>
                </a:lnTo>
                <a:lnTo>
                  <a:pt x="1228227" y="559357"/>
                </a:lnTo>
                <a:lnTo>
                  <a:pt x="1180217" y="555087"/>
                </a:lnTo>
                <a:lnTo>
                  <a:pt x="1132976" y="549655"/>
                </a:lnTo>
                <a:lnTo>
                  <a:pt x="1085977" y="543022"/>
                </a:lnTo>
                <a:lnTo>
                  <a:pt x="1039188" y="535188"/>
                </a:lnTo>
                <a:lnTo>
                  <a:pt x="992747" y="526182"/>
                </a:lnTo>
                <a:lnTo>
                  <a:pt x="946673" y="516018"/>
                </a:lnTo>
                <a:lnTo>
                  <a:pt x="900987" y="504712"/>
                </a:lnTo>
                <a:lnTo>
                  <a:pt x="855710" y="492276"/>
                </a:lnTo>
                <a:lnTo>
                  <a:pt x="810861" y="478725"/>
                </a:lnTo>
                <a:lnTo>
                  <a:pt x="766461" y="464074"/>
                </a:lnTo>
                <a:lnTo>
                  <a:pt x="722530" y="448335"/>
                </a:lnTo>
                <a:lnTo>
                  <a:pt x="679088" y="431524"/>
                </a:lnTo>
                <a:lnTo>
                  <a:pt x="636156" y="413654"/>
                </a:lnTo>
                <a:lnTo>
                  <a:pt x="593753" y="394740"/>
                </a:lnTo>
                <a:lnTo>
                  <a:pt x="551901" y="374796"/>
                </a:lnTo>
                <a:lnTo>
                  <a:pt x="510619" y="353835"/>
                </a:lnTo>
                <a:lnTo>
                  <a:pt x="469927" y="331871"/>
                </a:lnTo>
                <a:lnTo>
                  <a:pt x="429847" y="308920"/>
                </a:lnTo>
                <a:lnTo>
                  <a:pt x="390397" y="284994"/>
                </a:lnTo>
                <a:lnTo>
                  <a:pt x="351599" y="260109"/>
                </a:lnTo>
                <a:lnTo>
                  <a:pt x="313417" y="234238"/>
                </a:lnTo>
                <a:lnTo>
                  <a:pt x="276037" y="207515"/>
                </a:lnTo>
                <a:lnTo>
                  <a:pt x="239315" y="179834"/>
                </a:lnTo>
                <a:lnTo>
                  <a:pt x="203324" y="151250"/>
                </a:lnTo>
                <a:lnTo>
                  <a:pt x="168087" y="121777"/>
                </a:lnTo>
                <a:lnTo>
                  <a:pt x="133622" y="91428"/>
                </a:lnTo>
                <a:lnTo>
                  <a:pt x="99950" y="60218"/>
                </a:lnTo>
                <a:lnTo>
                  <a:pt x="67092" y="28160"/>
                </a:lnTo>
                <a:lnTo>
                  <a:pt x="39672" y="0"/>
                </a:lnTo>
                <a:lnTo>
                  <a:pt x="0" y="0"/>
                </a:lnTo>
                <a:lnTo>
                  <a:pt x="32554" y="34205"/>
                </a:lnTo>
                <a:lnTo>
                  <a:pt x="64983" y="66549"/>
                </a:lnTo>
                <a:lnTo>
                  <a:pt x="98217" y="98067"/>
                </a:lnTo>
                <a:lnTo>
                  <a:pt x="132236" y="128746"/>
                </a:lnTo>
                <a:lnTo>
                  <a:pt x="167020" y="158572"/>
                </a:lnTo>
                <a:lnTo>
                  <a:pt x="202550" y="187531"/>
                </a:lnTo>
                <a:lnTo>
                  <a:pt x="238806" y="215611"/>
                </a:lnTo>
                <a:lnTo>
                  <a:pt x="275768" y="242797"/>
                </a:lnTo>
                <a:lnTo>
                  <a:pt x="313472" y="269113"/>
                </a:lnTo>
                <a:lnTo>
                  <a:pt x="351732" y="294436"/>
                </a:lnTo>
                <a:lnTo>
                  <a:pt x="390695" y="318862"/>
                </a:lnTo>
                <a:lnTo>
                  <a:pt x="430285" y="342341"/>
                </a:lnTo>
                <a:lnTo>
                  <a:pt x="470483" y="364859"/>
                </a:lnTo>
                <a:lnTo>
                  <a:pt x="511269" y="386404"/>
                </a:lnTo>
                <a:lnTo>
                  <a:pt x="552623" y="406961"/>
                </a:lnTo>
                <a:lnTo>
                  <a:pt x="594525" y="426517"/>
                </a:lnTo>
                <a:lnTo>
                  <a:pt x="636957" y="445059"/>
                </a:lnTo>
                <a:lnTo>
                  <a:pt x="679898" y="462574"/>
                </a:lnTo>
                <a:lnTo>
                  <a:pt x="723328" y="479047"/>
                </a:lnTo>
                <a:lnTo>
                  <a:pt x="767228" y="494466"/>
                </a:lnTo>
                <a:lnTo>
                  <a:pt x="811578" y="508817"/>
                </a:lnTo>
                <a:lnTo>
                  <a:pt x="856359" y="522086"/>
                </a:lnTo>
                <a:lnTo>
                  <a:pt x="901550" y="534260"/>
                </a:lnTo>
                <a:lnTo>
                  <a:pt x="947132" y="545326"/>
                </a:lnTo>
                <a:lnTo>
                  <a:pt x="993085" y="555271"/>
                </a:lnTo>
                <a:lnTo>
                  <a:pt x="1039390" y="564080"/>
                </a:lnTo>
                <a:lnTo>
                  <a:pt x="1086027" y="571741"/>
                </a:lnTo>
                <a:lnTo>
                  <a:pt x="1133094" y="578252"/>
                </a:lnTo>
                <a:lnTo>
                  <a:pt x="1180517" y="583588"/>
                </a:lnTo>
                <a:lnTo>
                  <a:pt x="1228227" y="587727"/>
                </a:lnTo>
                <a:lnTo>
                  <a:pt x="1275498" y="590628"/>
                </a:lnTo>
                <a:lnTo>
                  <a:pt x="1323498" y="592343"/>
                </a:lnTo>
                <a:lnTo>
                  <a:pt x="1371712" y="592830"/>
                </a:lnTo>
                <a:lnTo>
                  <a:pt x="1420119" y="592074"/>
                </a:lnTo>
                <a:lnTo>
                  <a:pt x="1467363" y="590550"/>
                </a:lnTo>
                <a:lnTo>
                  <a:pt x="1514607" y="587502"/>
                </a:lnTo>
                <a:lnTo>
                  <a:pt x="1562724" y="583458"/>
                </a:lnTo>
                <a:lnTo>
                  <a:pt x="1610526" y="578199"/>
                </a:lnTo>
                <a:lnTo>
                  <a:pt x="1657994" y="571741"/>
                </a:lnTo>
                <a:lnTo>
                  <a:pt x="1705110" y="564099"/>
                </a:lnTo>
                <a:lnTo>
                  <a:pt x="1751856" y="555288"/>
                </a:lnTo>
                <a:lnTo>
                  <a:pt x="1798213" y="545322"/>
                </a:lnTo>
                <a:lnTo>
                  <a:pt x="1844162" y="534217"/>
                </a:lnTo>
                <a:lnTo>
                  <a:pt x="1889685" y="521989"/>
                </a:lnTo>
                <a:lnTo>
                  <a:pt x="1934765" y="508651"/>
                </a:lnTo>
                <a:lnTo>
                  <a:pt x="1979381" y="494220"/>
                </a:lnTo>
                <a:lnTo>
                  <a:pt x="2023516" y="478709"/>
                </a:lnTo>
                <a:lnTo>
                  <a:pt x="2067151" y="462136"/>
                </a:lnTo>
                <a:lnTo>
                  <a:pt x="2110268" y="444513"/>
                </a:lnTo>
                <a:lnTo>
                  <a:pt x="2152848" y="425857"/>
                </a:lnTo>
                <a:lnTo>
                  <a:pt x="2194873" y="406183"/>
                </a:lnTo>
                <a:lnTo>
                  <a:pt x="2236325" y="385506"/>
                </a:lnTo>
                <a:lnTo>
                  <a:pt x="2277184" y="363840"/>
                </a:lnTo>
                <a:lnTo>
                  <a:pt x="2317433" y="341201"/>
                </a:lnTo>
                <a:lnTo>
                  <a:pt x="2357052" y="317604"/>
                </a:lnTo>
                <a:lnTo>
                  <a:pt x="2396024" y="293064"/>
                </a:lnTo>
                <a:lnTo>
                  <a:pt x="2434330" y="267596"/>
                </a:lnTo>
                <a:lnTo>
                  <a:pt x="2471951" y="241216"/>
                </a:lnTo>
                <a:lnTo>
                  <a:pt x="2508869" y="213937"/>
                </a:lnTo>
                <a:lnTo>
                  <a:pt x="2545066" y="185776"/>
                </a:lnTo>
                <a:lnTo>
                  <a:pt x="2580522" y="156748"/>
                </a:lnTo>
                <a:lnTo>
                  <a:pt x="2615221" y="126867"/>
                </a:lnTo>
                <a:lnTo>
                  <a:pt x="2649142" y="96149"/>
                </a:lnTo>
                <a:lnTo>
                  <a:pt x="2682268" y="64608"/>
                </a:lnTo>
                <a:lnTo>
                  <a:pt x="2714580" y="32260"/>
                </a:lnTo>
                <a:lnTo>
                  <a:pt x="27452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1311760" y="5587253"/>
            <a:ext cx="49866" cy="31937"/>
          </a:xfrm>
          <a:custGeom>
            <a:avLst/>
            <a:gdLst/>
            <a:ahLst/>
            <a:cxnLst/>
            <a:rect l="l" t="t" r="r" b="b"/>
            <a:pathLst>
              <a:path w="56515" h="36195">
                <a:moveTo>
                  <a:pt x="55963" y="0"/>
                </a:moveTo>
                <a:lnTo>
                  <a:pt x="15239" y="0"/>
                </a:lnTo>
                <a:lnTo>
                  <a:pt x="0" y="15239"/>
                </a:lnTo>
                <a:lnTo>
                  <a:pt x="19811" y="35813"/>
                </a:lnTo>
                <a:lnTo>
                  <a:pt x="5596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3426983" y="5587253"/>
            <a:ext cx="49866" cy="31937"/>
          </a:xfrm>
          <a:custGeom>
            <a:avLst/>
            <a:gdLst/>
            <a:ahLst/>
            <a:cxnLst/>
            <a:rect l="l" t="t" r="r" b="b"/>
            <a:pathLst>
              <a:path w="56514" h="36195">
                <a:moveTo>
                  <a:pt x="56387" y="15239"/>
                </a:moveTo>
                <a:lnTo>
                  <a:pt x="41147" y="0"/>
                </a:lnTo>
                <a:lnTo>
                  <a:pt x="0" y="0"/>
                </a:lnTo>
                <a:lnTo>
                  <a:pt x="35813" y="35813"/>
                </a:lnTo>
                <a:lnTo>
                  <a:pt x="56387" y="152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2394249" y="5586581"/>
            <a:ext cx="0" cy="72838"/>
          </a:xfrm>
          <a:custGeom>
            <a:avLst/>
            <a:gdLst/>
            <a:ahLst/>
            <a:cxnLst/>
            <a:rect l="l" t="t" r="r" b="b"/>
            <a:pathLst>
              <a:path h="82550">
                <a:moveTo>
                  <a:pt x="0" y="0"/>
                </a:moveTo>
                <a:lnTo>
                  <a:pt x="0" y="82294"/>
                </a:lnTo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4348106" y="5586581"/>
            <a:ext cx="0" cy="72838"/>
          </a:xfrm>
          <a:custGeom>
            <a:avLst/>
            <a:gdLst/>
            <a:ahLst/>
            <a:cxnLst/>
            <a:rect l="l" t="t" r="r" b="b"/>
            <a:pathLst>
              <a:path h="82550">
                <a:moveTo>
                  <a:pt x="0" y="0"/>
                </a:moveTo>
                <a:lnTo>
                  <a:pt x="0" y="82294"/>
                </a:lnTo>
              </a:path>
            </a:pathLst>
          </a:custGeom>
          <a:ln w="2895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4251288" y="5659194"/>
            <a:ext cx="193862" cy="0"/>
          </a:xfrm>
          <a:custGeom>
            <a:avLst/>
            <a:gdLst/>
            <a:ahLst/>
            <a:cxnLst/>
            <a:rect l="l" t="t" r="r" b="b"/>
            <a:pathLst>
              <a:path w="219710">
                <a:moveTo>
                  <a:pt x="0" y="0"/>
                </a:moveTo>
                <a:lnTo>
                  <a:pt x="219455" y="0"/>
                </a:lnTo>
              </a:path>
            </a:pathLst>
          </a:custGeom>
          <a:ln w="2895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5516362" y="5587253"/>
            <a:ext cx="2385732" cy="510428"/>
          </a:xfrm>
          <a:custGeom>
            <a:avLst/>
            <a:gdLst/>
            <a:ahLst/>
            <a:cxnLst/>
            <a:rect l="l" t="t" r="r" b="b"/>
            <a:pathLst>
              <a:path w="2703829" h="578484">
                <a:moveTo>
                  <a:pt x="2703557" y="0"/>
                </a:moveTo>
                <a:lnTo>
                  <a:pt x="0" y="0"/>
                </a:lnTo>
                <a:lnTo>
                  <a:pt x="12689" y="13550"/>
                </a:lnTo>
                <a:lnTo>
                  <a:pt x="44377" y="45731"/>
                </a:lnTo>
                <a:lnTo>
                  <a:pt x="76886" y="77135"/>
                </a:lnTo>
                <a:lnTo>
                  <a:pt x="110201" y="107745"/>
                </a:lnTo>
                <a:lnTo>
                  <a:pt x="144303" y="137547"/>
                </a:lnTo>
                <a:lnTo>
                  <a:pt x="179178" y="166523"/>
                </a:lnTo>
                <a:lnTo>
                  <a:pt x="214809" y="194658"/>
                </a:lnTo>
                <a:lnTo>
                  <a:pt x="251178" y="221935"/>
                </a:lnTo>
                <a:lnTo>
                  <a:pt x="288270" y="248340"/>
                </a:lnTo>
                <a:lnTo>
                  <a:pt x="326067" y="273855"/>
                </a:lnTo>
                <a:lnTo>
                  <a:pt x="364554" y="298464"/>
                </a:lnTo>
                <a:lnTo>
                  <a:pt x="403713" y="322152"/>
                </a:lnTo>
                <a:lnTo>
                  <a:pt x="443528" y="344903"/>
                </a:lnTo>
                <a:lnTo>
                  <a:pt x="483983" y="366700"/>
                </a:lnTo>
                <a:lnTo>
                  <a:pt x="525061" y="387528"/>
                </a:lnTo>
                <a:lnTo>
                  <a:pt x="566745" y="407370"/>
                </a:lnTo>
                <a:lnTo>
                  <a:pt x="609020" y="426210"/>
                </a:lnTo>
                <a:lnTo>
                  <a:pt x="651867" y="444033"/>
                </a:lnTo>
                <a:lnTo>
                  <a:pt x="695272" y="460822"/>
                </a:lnTo>
                <a:lnTo>
                  <a:pt x="739216" y="476562"/>
                </a:lnTo>
                <a:lnTo>
                  <a:pt x="783684" y="491235"/>
                </a:lnTo>
                <a:lnTo>
                  <a:pt x="828659" y="504827"/>
                </a:lnTo>
                <a:lnTo>
                  <a:pt x="874125" y="517322"/>
                </a:lnTo>
                <a:lnTo>
                  <a:pt x="920065" y="528702"/>
                </a:lnTo>
                <a:lnTo>
                  <a:pt x="966462" y="538953"/>
                </a:lnTo>
                <a:lnTo>
                  <a:pt x="1013300" y="548057"/>
                </a:lnTo>
                <a:lnTo>
                  <a:pt x="1060563" y="556000"/>
                </a:lnTo>
                <a:lnTo>
                  <a:pt x="1108233" y="562765"/>
                </a:lnTo>
                <a:lnTo>
                  <a:pt x="1156294" y="568335"/>
                </a:lnTo>
                <a:lnTo>
                  <a:pt x="1204730" y="572696"/>
                </a:lnTo>
                <a:lnTo>
                  <a:pt x="1253524" y="575831"/>
                </a:lnTo>
                <a:lnTo>
                  <a:pt x="1302659" y="577723"/>
                </a:lnTo>
                <a:lnTo>
                  <a:pt x="1352120" y="578358"/>
                </a:lnTo>
                <a:lnTo>
                  <a:pt x="1401544" y="577723"/>
                </a:lnTo>
                <a:lnTo>
                  <a:pt x="1450643" y="575831"/>
                </a:lnTo>
                <a:lnTo>
                  <a:pt x="1499403" y="572696"/>
                </a:lnTo>
                <a:lnTo>
                  <a:pt x="1547806" y="568335"/>
                </a:lnTo>
                <a:lnTo>
                  <a:pt x="1595835" y="562765"/>
                </a:lnTo>
                <a:lnTo>
                  <a:pt x="1643474" y="556000"/>
                </a:lnTo>
                <a:lnTo>
                  <a:pt x="1690706" y="548057"/>
                </a:lnTo>
                <a:lnTo>
                  <a:pt x="1737515" y="538953"/>
                </a:lnTo>
                <a:lnTo>
                  <a:pt x="1783885" y="528702"/>
                </a:lnTo>
                <a:lnTo>
                  <a:pt x="1829798" y="517322"/>
                </a:lnTo>
                <a:lnTo>
                  <a:pt x="1875238" y="504827"/>
                </a:lnTo>
                <a:lnTo>
                  <a:pt x="1920189" y="491235"/>
                </a:lnTo>
                <a:lnTo>
                  <a:pt x="1964633" y="476562"/>
                </a:lnTo>
                <a:lnTo>
                  <a:pt x="2008555" y="460822"/>
                </a:lnTo>
                <a:lnTo>
                  <a:pt x="2051937" y="444033"/>
                </a:lnTo>
                <a:lnTo>
                  <a:pt x="2094764" y="426210"/>
                </a:lnTo>
                <a:lnTo>
                  <a:pt x="2137018" y="407370"/>
                </a:lnTo>
                <a:lnTo>
                  <a:pt x="2178684" y="387528"/>
                </a:lnTo>
                <a:lnTo>
                  <a:pt x="2219743" y="366700"/>
                </a:lnTo>
                <a:lnTo>
                  <a:pt x="2260181" y="344903"/>
                </a:lnTo>
                <a:lnTo>
                  <a:pt x="2299980" y="322152"/>
                </a:lnTo>
                <a:lnTo>
                  <a:pt x="2339123" y="298464"/>
                </a:lnTo>
                <a:lnTo>
                  <a:pt x="2377595" y="273855"/>
                </a:lnTo>
                <a:lnTo>
                  <a:pt x="2415378" y="248340"/>
                </a:lnTo>
                <a:lnTo>
                  <a:pt x="2452456" y="221935"/>
                </a:lnTo>
                <a:lnTo>
                  <a:pt x="2488813" y="194658"/>
                </a:lnTo>
                <a:lnTo>
                  <a:pt x="2524431" y="166523"/>
                </a:lnTo>
                <a:lnTo>
                  <a:pt x="2559295" y="137547"/>
                </a:lnTo>
                <a:lnTo>
                  <a:pt x="2593387" y="107745"/>
                </a:lnTo>
                <a:lnTo>
                  <a:pt x="2626692" y="77135"/>
                </a:lnTo>
                <a:lnTo>
                  <a:pt x="2659191" y="45731"/>
                </a:lnTo>
                <a:lnTo>
                  <a:pt x="2690870" y="13550"/>
                </a:lnTo>
                <a:lnTo>
                  <a:pt x="270355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5498506" y="5587253"/>
            <a:ext cx="2421591" cy="523315"/>
          </a:xfrm>
          <a:custGeom>
            <a:avLst/>
            <a:gdLst/>
            <a:ahLst/>
            <a:cxnLst/>
            <a:rect l="l" t="t" r="r" b="b"/>
            <a:pathLst>
              <a:path w="2744470" h="593090">
                <a:moveTo>
                  <a:pt x="1372357" y="592798"/>
                </a:moveTo>
                <a:lnTo>
                  <a:pt x="1372357" y="564642"/>
                </a:lnTo>
                <a:lnTo>
                  <a:pt x="1325113" y="563880"/>
                </a:lnTo>
                <a:lnTo>
                  <a:pt x="1276752" y="562185"/>
                </a:lnTo>
                <a:lnTo>
                  <a:pt x="1228650" y="559238"/>
                </a:lnTo>
                <a:lnTo>
                  <a:pt x="1180827" y="555055"/>
                </a:lnTo>
                <a:lnTo>
                  <a:pt x="1133302" y="549648"/>
                </a:lnTo>
                <a:lnTo>
                  <a:pt x="1086097" y="543034"/>
                </a:lnTo>
                <a:lnTo>
                  <a:pt x="1039229" y="535228"/>
                </a:lnTo>
                <a:lnTo>
                  <a:pt x="992358" y="526164"/>
                </a:lnTo>
                <a:lnTo>
                  <a:pt x="946409" y="516053"/>
                </a:lnTo>
                <a:lnTo>
                  <a:pt x="900836" y="504797"/>
                </a:lnTo>
                <a:lnTo>
                  <a:pt x="855540" y="492374"/>
                </a:lnTo>
                <a:lnTo>
                  <a:pt x="810663" y="478827"/>
                </a:lnTo>
                <a:lnTo>
                  <a:pt x="766242" y="464178"/>
                </a:lnTo>
                <a:lnTo>
                  <a:pt x="722299" y="448440"/>
                </a:lnTo>
                <a:lnTo>
                  <a:pt x="678853" y="431628"/>
                </a:lnTo>
                <a:lnTo>
                  <a:pt x="635925" y="413757"/>
                </a:lnTo>
                <a:lnTo>
                  <a:pt x="593533" y="394843"/>
                </a:lnTo>
                <a:lnTo>
                  <a:pt x="551698" y="374900"/>
                </a:lnTo>
                <a:lnTo>
                  <a:pt x="510439" y="353943"/>
                </a:lnTo>
                <a:lnTo>
                  <a:pt x="469777" y="331986"/>
                </a:lnTo>
                <a:lnTo>
                  <a:pt x="429730" y="309045"/>
                </a:lnTo>
                <a:lnTo>
                  <a:pt x="390321" y="285135"/>
                </a:lnTo>
                <a:lnTo>
                  <a:pt x="351415" y="260168"/>
                </a:lnTo>
                <a:lnTo>
                  <a:pt x="313488" y="234466"/>
                </a:lnTo>
                <a:lnTo>
                  <a:pt x="276106" y="207736"/>
                </a:lnTo>
                <a:lnTo>
                  <a:pt x="239438" y="180097"/>
                </a:lnTo>
                <a:lnTo>
                  <a:pt x="203506" y="151563"/>
                </a:lnTo>
                <a:lnTo>
                  <a:pt x="168330" y="122148"/>
                </a:lnTo>
                <a:lnTo>
                  <a:pt x="133928" y="91869"/>
                </a:lnTo>
                <a:lnTo>
                  <a:pt x="100321" y="60739"/>
                </a:lnTo>
                <a:lnTo>
                  <a:pt x="67529" y="28773"/>
                </a:lnTo>
                <a:lnTo>
                  <a:pt x="39483" y="0"/>
                </a:lnTo>
                <a:lnTo>
                  <a:pt x="0" y="0"/>
                </a:lnTo>
                <a:lnTo>
                  <a:pt x="32596" y="34281"/>
                </a:lnTo>
                <a:lnTo>
                  <a:pt x="64990" y="66617"/>
                </a:lnTo>
                <a:lnTo>
                  <a:pt x="98186" y="98127"/>
                </a:lnTo>
                <a:lnTo>
                  <a:pt x="132167" y="128798"/>
                </a:lnTo>
                <a:lnTo>
                  <a:pt x="166911" y="158615"/>
                </a:lnTo>
                <a:lnTo>
                  <a:pt x="202400" y="187565"/>
                </a:lnTo>
                <a:lnTo>
                  <a:pt x="238615" y="215636"/>
                </a:lnTo>
                <a:lnTo>
                  <a:pt x="275535" y="242814"/>
                </a:lnTo>
                <a:lnTo>
                  <a:pt x="313142" y="269084"/>
                </a:lnTo>
                <a:lnTo>
                  <a:pt x="351566" y="294530"/>
                </a:lnTo>
                <a:lnTo>
                  <a:pt x="390337" y="318853"/>
                </a:lnTo>
                <a:lnTo>
                  <a:pt x="429886" y="342324"/>
                </a:lnTo>
                <a:lnTo>
                  <a:pt x="470044" y="364834"/>
                </a:lnTo>
                <a:lnTo>
                  <a:pt x="510792" y="386372"/>
                </a:lnTo>
                <a:lnTo>
                  <a:pt x="552109" y="406922"/>
                </a:lnTo>
                <a:lnTo>
                  <a:pt x="593977" y="426472"/>
                </a:lnTo>
                <a:lnTo>
                  <a:pt x="636376" y="445008"/>
                </a:lnTo>
                <a:lnTo>
                  <a:pt x="679287" y="462517"/>
                </a:lnTo>
                <a:lnTo>
                  <a:pt x="722690" y="478986"/>
                </a:lnTo>
                <a:lnTo>
                  <a:pt x="766566" y="494401"/>
                </a:lnTo>
                <a:lnTo>
                  <a:pt x="810895" y="508749"/>
                </a:lnTo>
                <a:lnTo>
                  <a:pt x="855659" y="522017"/>
                </a:lnTo>
                <a:lnTo>
                  <a:pt x="900856" y="534195"/>
                </a:lnTo>
                <a:lnTo>
                  <a:pt x="946589" y="545295"/>
                </a:lnTo>
                <a:lnTo>
                  <a:pt x="992720" y="555271"/>
                </a:lnTo>
                <a:lnTo>
                  <a:pt x="1038663" y="564014"/>
                </a:lnTo>
                <a:lnTo>
                  <a:pt x="1085305" y="571678"/>
                </a:lnTo>
                <a:lnTo>
                  <a:pt x="1132265" y="578181"/>
                </a:lnTo>
                <a:lnTo>
                  <a:pt x="1179522" y="583510"/>
                </a:lnTo>
                <a:lnTo>
                  <a:pt x="1227058" y="587651"/>
                </a:lnTo>
                <a:lnTo>
                  <a:pt x="1274854" y="590592"/>
                </a:lnTo>
                <a:lnTo>
                  <a:pt x="1322889" y="592318"/>
                </a:lnTo>
                <a:lnTo>
                  <a:pt x="1371145" y="592816"/>
                </a:lnTo>
                <a:lnTo>
                  <a:pt x="1372357" y="592798"/>
                </a:lnTo>
                <a:close/>
              </a:path>
              <a:path w="2744470" h="593090">
                <a:moveTo>
                  <a:pt x="2743959" y="0"/>
                </a:moveTo>
                <a:lnTo>
                  <a:pt x="2704730" y="0"/>
                </a:lnTo>
                <a:lnTo>
                  <a:pt x="2687280" y="18259"/>
                </a:lnTo>
                <a:lnTo>
                  <a:pt x="2652627" y="52586"/>
                </a:lnTo>
                <a:lnTo>
                  <a:pt x="2617082" y="85927"/>
                </a:lnTo>
                <a:lnTo>
                  <a:pt x="2580668" y="118269"/>
                </a:lnTo>
                <a:lnTo>
                  <a:pt x="2543411" y="149599"/>
                </a:lnTo>
                <a:lnTo>
                  <a:pt x="2505335" y="179902"/>
                </a:lnTo>
                <a:lnTo>
                  <a:pt x="2466466" y="209164"/>
                </a:lnTo>
                <a:lnTo>
                  <a:pt x="2426828" y="237373"/>
                </a:lnTo>
                <a:lnTo>
                  <a:pt x="2386447" y="264515"/>
                </a:lnTo>
                <a:lnTo>
                  <a:pt x="2345347" y="290576"/>
                </a:lnTo>
                <a:lnTo>
                  <a:pt x="2303553" y="315542"/>
                </a:lnTo>
                <a:lnTo>
                  <a:pt x="2261090" y="339400"/>
                </a:lnTo>
                <a:lnTo>
                  <a:pt x="2217984" y="362137"/>
                </a:lnTo>
                <a:lnTo>
                  <a:pt x="2174258" y="383738"/>
                </a:lnTo>
                <a:lnTo>
                  <a:pt x="2129937" y="404190"/>
                </a:lnTo>
                <a:lnTo>
                  <a:pt x="2085048" y="423479"/>
                </a:lnTo>
                <a:lnTo>
                  <a:pt x="2039614" y="441592"/>
                </a:lnTo>
                <a:lnTo>
                  <a:pt x="1993661" y="458515"/>
                </a:lnTo>
                <a:lnTo>
                  <a:pt x="1947213" y="474235"/>
                </a:lnTo>
                <a:lnTo>
                  <a:pt x="1900296" y="488738"/>
                </a:lnTo>
                <a:lnTo>
                  <a:pt x="1852934" y="502009"/>
                </a:lnTo>
                <a:lnTo>
                  <a:pt x="1805152" y="514037"/>
                </a:lnTo>
                <a:lnTo>
                  <a:pt x="1756976" y="524806"/>
                </a:lnTo>
                <a:lnTo>
                  <a:pt x="1708429" y="534304"/>
                </a:lnTo>
                <a:lnTo>
                  <a:pt x="1659537" y="542517"/>
                </a:lnTo>
                <a:lnTo>
                  <a:pt x="1609934" y="549475"/>
                </a:lnTo>
                <a:lnTo>
                  <a:pt x="1560818" y="555032"/>
                </a:lnTo>
                <a:lnTo>
                  <a:pt x="1511041" y="559308"/>
                </a:lnTo>
                <a:lnTo>
                  <a:pt x="1465321" y="562356"/>
                </a:lnTo>
                <a:lnTo>
                  <a:pt x="1418839" y="563880"/>
                </a:lnTo>
                <a:lnTo>
                  <a:pt x="1371976" y="564635"/>
                </a:lnTo>
                <a:lnTo>
                  <a:pt x="1372357" y="564642"/>
                </a:lnTo>
                <a:lnTo>
                  <a:pt x="1372357" y="592798"/>
                </a:lnTo>
                <a:lnTo>
                  <a:pt x="1419601" y="592074"/>
                </a:lnTo>
                <a:lnTo>
                  <a:pt x="1466845" y="590550"/>
                </a:lnTo>
                <a:lnTo>
                  <a:pt x="1514089" y="587502"/>
                </a:lnTo>
                <a:lnTo>
                  <a:pt x="1562168" y="583448"/>
                </a:lnTo>
                <a:lnTo>
                  <a:pt x="1610325" y="578125"/>
                </a:lnTo>
                <a:lnTo>
                  <a:pt x="1657369" y="571711"/>
                </a:lnTo>
                <a:lnTo>
                  <a:pt x="1704454" y="564058"/>
                </a:lnTo>
                <a:lnTo>
                  <a:pt x="1751171" y="555236"/>
                </a:lnTo>
                <a:lnTo>
                  <a:pt x="1797502" y="545260"/>
                </a:lnTo>
                <a:lnTo>
                  <a:pt x="1843426" y="534145"/>
                </a:lnTo>
                <a:lnTo>
                  <a:pt x="1888927" y="521905"/>
                </a:lnTo>
                <a:lnTo>
                  <a:pt x="1933985" y="508557"/>
                </a:lnTo>
                <a:lnTo>
                  <a:pt x="1978582" y="494116"/>
                </a:lnTo>
                <a:lnTo>
                  <a:pt x="2022700" y="478595"/>
                </a:lnTo>
                <a:lnTo>
                  <a:pt x="2066318" y="462011"/>
                </a:lnTo>
                <a:lnTo>
                  <a:pt x="2109420" y="444379"/>
                </a:lnTo>
                <a:lnTo>
                  <a:pt x="2151986" y="425713"/>
                </a:lnTo>
                <a:lnTo>
                  <a:pt x="2193998" y="406030"/>
                </a:lnTo>
                <a:lnTo>
                  <a:pt x="2235438" y="385343"/>
                </a:lnTo>
                <a:lnTo>
                  <a:pt x="2276286" y="363668"/>
                </a:lnTo>
                <a:lnTo>
                  <a:pt x="2316524" y="341020"/>
                </a:lnTo>
                <a:lnTo>
                  <a:pt x="2356133" y="317415"/>
                </a:lnTo>
                <a:lnTo>
                  <a:pt x="2395095" y="292867"/>
                </a:lnTo>
                <a:lnTo>
                  <a:pt x="2433392" y="267391"/>
                </a:lnTo>
                <a:lnTo>
                  <a:pt x="2471004" y="241004"/>
                </a:lnTo>
                <a:lnTo>
                  <a:pt x="2507913" y="213718"/>
                </a:lnTo>
                <a:lnTo>
                  <a:pt x="2544101" y="185551"/>
                </a:lnTo>
                <a:lnTo>
                  <a:pt x="2579548" y="156517"/>
                </a:lnTo>
                <a:lnTo>
                  <a:pt x="2614237" y="126630"/>
                </a:lnTo>
                <a:lnTo>
                  <a:pt x="2648149" y="95907"/>
                </a:lnTo>
                <a:lnTo>
                  <a:pt x="2681264" y="64362"/>
                </a:lnTo>
                <a:lnTo>
                  <a:pt x="2713566" y="32011"/>
                </a:lnTo>
                <a:lnTo>
                  <a:pt x="274395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1257973" y="5587253"/>
            <a:ext cx="2271993" cy="79562"/>
          </a:xfrm>
          <a:custGeom>
            <a:avLst/>
            <a:gdLst/>
            <a:ahLst/>
            <a:cxnLst/>
            <a:rect l="l" t="t" r="r" b="b"/>
            <a:pathLst>
              <a:path w="2574925" h="90170">
                <a:moveTo>
                  <a:pt x="28956" y="60959"/>
                </a:moveTo>
                <a:lnTo>
                  <a:pt x="28956" y="0"/>
                </a:lnTo>
                <a:lnTo>
                  <a:pt x="0" y="0"/>
                </a:lnTo>
                <a:lnTo>
                  <a:pt x="0" y="89915"/>
                </a:lnTo>
                <a:lnTo>
                  <a:pt x="14478" y="89915"/>
                </a:lnTo>
                <a:lnTo>
                  <a:pt x="14478" y="60959"/>
                </a:lnTo>
                <a:lnTo>
                  <a:pt x="28956" y="60959"/>
                </a:lnTo>
                <a:close/>
              </a:path>
              <a:path w="2574925" h="90170">
                <a:moveTo>
                  <a:pt x="2561082" y="60959"/>
                </a:moveTo>
                <a:lnTo>
                  <a:pt x="14478" y="60959"/>
                </a:lnTo>
                <a:lnTo>
                  <a:pt x="28956" y="75437"/>
                </a:lnTo>
                <a:lnTo>
                  <a:pt x="28956" y="89915"/>
                </a:lnTo>
                <a:lnTo>
                  <a:pt x="2546604" y="89915"/>
                </a:lnTo>
                <a:lnTo>
                  <a:pt x="2546604" y="75437"/>
                </a:lnTo>
                <a:lnTo>
                  <a:pt x="2561082" y="60959"/>
                </a:lnTo>
                <a:close/>
              </a:path>
              <a:path w="2574925" h="90170">
                <a:moveTo>
                  <a:pt x="28956" y="89915"/>
                </a:moveTo>
                <a:lnTo>
                  <a:pt x="28956" y="75437"/>
                </a:lnTo>
                <a:lnTo>
                  <a:pt x="14478" y="60959"/>
                </a:lnTo>
                <a:lnTo>
                  <a:pt x="14478" y="89915"/>
                </a:lnTo>
                <a:lnTo>
                  <a:pt x="28956" y="89915"/>
                </a:lnTo>
                <a:close/>
              </a:path>
              <a:path w="2574925" h="90170">
                <a:moveTo>
                  <a:pt x="2574798" y="89915"/>
                </a:moveTo>
                <a:lnTo>
                  <a:pt x="2574798" y="0"/>
                </a:lnTo>
                <a:lnTo>
                  <a:pt x="2546604" y="0"/>
                </a:lnTo>
                <a:lnTo>
                  <a:pt x="2546604" y="60959"/>
                </a:lnTo>
                <a:lnTo>
                  <a:pt x="2561082" y="60959"/>
                </a:lnTo>
                <a:lnTo>
                  <a:pt x="2561082" y="89915"/>
                </a:lnTo>
                <a:lnTo>
                  <a:pt x="2574798" y="89915"/>
                </a:lnTo>
                <a:close/>
              </a:path>
              <a:path w="2574925" h="90170">
                <a:moveTo>
                  <a:pt x="2561082" y="89915"/>
                </a:moveTo>
                <a:lnTo>
                  <a:pt x="2561082" y="60959"/>
                </a:lnTo>
                <a:lnTo>
                  <a:pt x="2546604" y="75437"/>
                </a:lnTo>
                <a:lnTo>
                  <a:pt x="2546604" y="89915"/>
                </a:lnTo>
                <a:lnTo>
                  <a:pt x="2561082" y="899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5518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6908" y="561019"/>
            <a:ext cx="6823363" cy="9618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4211" marR="4483" indent="-93574">
              <a:lnSpc>
                <a:spcPts val="2462"/>
              </a:lnSpc>
            </a:pPr>
            <a:r>
              <a:rPr sz="2118" spc="-4" dirty="0">
                <a:solidFill>
                  <a:srgbClr val="FFFFFF"/>
                </a:solidFill>
              </a:rPr>
              <a:t>Folding and unfolding of the free edge of the leaflets is  necessary for opening and closure of the aortic</a:t>
            </a:r>
            <a:r>
              <a:rPr sz="2118" spc="-18" dirty="0">
                <a:solidFill>
                  <a:srgbClr val="FFFFFF"/>
                </a:solidFill>
              </a:rPr>
              <a:t> </a:t>
            </a:r>
            <a:r>
              <a:rPr sz="2118" spc="-9" dirty="0">
                <a:solidFill>
                  <a:srgbClr val="FFFFFF"/>
                </a:solidFill>
              </a:rPr>
              <a:t>valve</a:t>
            </a:r>
            <a:endParaRPr sz="2118"/>
          </a:p>
        </p:txBody>
      </p:sp>
      <p:sp>
        <p:nvSpPr>
          <p:cNvPr id="3" name="object 3"/>
          <p:cNvSpPr/>
          <p:nvPr/>
        </p:nvSpPr>
        <p:spPr>
          <a:xfrm>
            <a:off x="537883" y="1267385"/>
            <a:ext cx="8068235" cy="863973"/>
          </a:xfrm>
          <a:custGeom>
            <a:avLst/>
            <a:gdLst/>
            <a:ahLst/>
            <a:cxnLst/>
            <a:rect l="l" t="t" r="r" b="b"/>
            <a:pathLst>
              <a:path w="9144000" h="979169">
                <a:moveTo>
                  <a:pt x="0" y="0"/>
                </a:moveTo>
                <a:lnTo>
                  <a:pt x="0" y="979170"/>
                </a:lnTo>
                <a:lnTo>
                  <a:pt x="9144000" y="979169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641886" y="1397150"/>
            <a:ext cx="6102947" cy="7342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37883" y="2130686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641886" y="2131358"/>
            <a:ext cx="6102947" cy="8639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37883" y="2994659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641886" y="2995331"/>
            <a:ext cx="6102947" cy="8639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37883" y="3858633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641886" y="3859305"/>
            <a:ext cx="6102947" cy="8639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163856" y="3961504"/>
            <a:ext cx="1256179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</a:pPr>
            <a:r>
              <a:rPr b="1" spc="-13" dirty="0">
                <a:solidFill>
                  <a:prstClr val="black"/>
                </a:solidFill>
                <a:latin typeface="Times New Roman"/>
                <a:cs typeface="Times New Roman"/>
              </a:rPr>
              <a:t>tricuspid</a:t>
            </a:r>
            <a:r>
              <a:rPr b="1" spc="-62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b="1" spc="-49" dirty="0">
                <a:solidFill>
                  <a:prstClr val="black"/>
                </a:solidFill>
                <a:latin typeface="Times New Roman"/>
                <a:cs typeface="Times New Roman"/>
              </a:rPr>
              <a:t>valve</a:t>
            </a:r>
            <a:endParaRPr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530892" y="3961504"/>
            <a:ext cx="1234888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</a:pPr>
            <a:r>
              <a:rPr b="1" spc="4" dirty="0">
                <a:solidFill>
                  <a:prstClr val="black"/>
                </a:solidFill>
                <a:latin typeface="Times New Roman"/>
                <a:cs typeface="Times New Roman"/>
              </a:rPr>
              <a:t>bicuspid</a:t>
            </a:r>
            <a:r>
              <a:rPr b="1" spc="-18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b="1" spc="-49" dirty="0">
                <a:solidFill>
                  <a:prstClr val="black"/>
                </a:solidFill>
                <a:latin typeface="Times New Roman"/>
                <a:cs typeface="Times New Roman"/>
              </a:rPr>
              <a:t>valve</a:t>
            </a:r>
            <a:endParaRPr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37883" y="4722607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641886" y="4723279"/>
            <a:ext cx="6102947" cy="86397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37883" y="5586581"/>
            <a:ext cx="8068235" cy="868456"/>
          </a:xfrm>
          <a:custGeom>
            <a:avLst/>
            <a:gdLst/>
            <a:ahLst/>
            <a:cxnLst/>
            <a:rect l="l" t="t" r="r" b="b"/>
            <a:pathLst>
              <a:path w="9144000" h="984250">
                <a:moveTo>
                  <a:pt x="0" y="0"/>
                </a:moveTo>
                <a:lnTo>
                  <a:pt x="0" y="983742"/>
                </a:lnTo>
                <a:lnTo>
                  <a:pt x="9144000" y="98374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641886" y="5587253"/>
            <a:ext cx="6102947" cy="8606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664759" y="6093535"/>
            <a:ext cx="4066615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</a:pPr>
            <a:r>
              <a:rPr spc="-71" dirty="0">
                <a:solidFill>
                  <a:srgbClr val="FFFFFF"/>
                </a:solidFill>
                <a:latin typeface="Cambria"/>
                <a:cs typeface="Cambria"/>
              </a:rPr>
              <a:t>Robicsek </a:t>
            </a:r>
            <a:r>
              <a:rPr spc="40" dirty="0">
                <a:solidFill>
                  <a:srgbClr val="FFFFFF"/>
                </a:solidFill>
                <a:latin typeface="Cambria"/>
                <a:cs typeface="Cambria"/>
              </a:rPr>
              <a:t>F </a:t>
            </a:r>
            <a:r>
              <a:rPr spc="-97" dirty="0">
                <a:solidFill>
                  <a:srgbClr val="FFFFFF"/>
                </a:solidFill>
                <a:latin typeface="Cambria"/>
                <a:cs typeface="Cambria"/>
              </a:rPr>
              <a:t>et  </a:t>
            </a:r>
            <a:r>
              <a:rPr spc="-62" dirty="0">
                <a:solidFill>
                  <a:srgbClr val="FFFFFF"/>
                </a:solidFill>
                <a:latin typeface="Cambria"/>
                <a:cs typeface="Cambria"/>
              </a:rPr>
              <a:t>al. </a:t>
            </a:r>
            <a:r>
              <a:rPr spc="-22" dirty="0">
                <a:solidFill>
                  <a:srgbClr val="FFFFFF"/>
                </a:solidFill>
                <a:latin typeface="Cambria"/>
                <a:cs typeface="Cambria"/>
              </a:rPr>
              <a:t>Ann </a:t>
            </a:r>
            <a:r>
              <a:rPr spc="-57" dirty="0">
                <a:solidFill>
                  <a:srgbClr val="FFFFFF"/>
                </a:solidFill>
                <a:latin typeface="Cambria"/>
                <a:cs typeface="Cambria"/>
              </a:rPr>
              <a:t>Thorac </a:t>
            </a:r>
            <a:r>
              <a:rPr spc="-84" dirty="0">
                <a:solidFill>
                  <a:srgbClr val="FFFFFF"/>
                </a:solidFill>
                <a:latin typeface="Cambria"/>
                <a:cs typeface="Cambria"/>
              </a:rPr>
              <a:t>Surg </a:t>
            </a:r>
            <a:r>
              <a:rPr spc="93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pc="-124" dirty="0">
                <a:solidFill>
                  <a:srgbClr val="FFFFFF"/>
                </a:solidFill>
                <a:latin typeface="Cambria"/>
                <a:cs typeface="Cambria"/>
              </a:rPr>
              <a:t>2004;77:177-185</a:t>
            </a:r>
            <a:endParaRPr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649281" y="5653816"/>
            <a:ext cx="6099922" cy="24219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4653" rIns="0" bIns="0" rtlCol="0">
            <a:spAutoFit/>
          </a:bodyPr>
          <a:lstStyle/>
          <a:p>
            <a:pPr algn="ctr" fontAlgn="auto">
              <a:spcBef>
                <a:spcPts val="194"/>
              </a:spcBef>
              <a:spcAft>
                <a:spcPts val="0"/>
              </a:spcAft>
            </a:pPr>
            <a:r>
              <a:rPr sz="1412" spc="-88" dirty="0">
                <a:solidFill>
                  <a:prstClr val="black"/>
                </a:solidFill>
                <a:latin typeface="Cambria"/>
                <a:cs typeface="Cambria"/>
              </a:rPr>
              <a:t>degree </a:t>
            </a:r>
            <a:r>
              <a:rPr sz="1412" spc="-4" dirty="0">
                <a:solidFill>
                  <a:prstClr val="black"/>
                </a:solidFill>
                <a:latin typeface="Cambria"/>
                <a:cs typeface="Cambria"/>
              </a:rPr>
              <a:t>of</a:t>
            </a:r>
            <a:r>
              <a:rPr sz="1412" spc="247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412" spc="-53" dirty="0">
                <a:solidFill>
                  <a:prstClr val="black"/>
                </a:solidFill>
                <a:latin typeface="Cambria"/>
                <a:cs typeface="Cambria"/>
              </a:rPr>
              <a:t>folding</a:t>
            </a:r>
            <a:endParaRPr sz="1412">
              <a:solidFill>
                <a:prstClr val="black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5306108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6908" y="561018"/>
            <a:ext cx="6823363" cy="803927"/>
          </a:xfrm>
          <a:prstGeom prst="rect">
            <a:avLst/>
          </a:prstGeom>
        </p:spPr>
        <p:txBody>
          <a:bodyPr vert="horz" wrap="square" lIns="0" tIns="204395" rIns="0" bIns="0" rtlCol="0">
            <a:spAutoFit/>
          </a:bodyPr>
          <a:lstStyle/>
          <a:p>
            <a:pPr marL="1327408"/>
            <a:r>
              <a:rPr spc="-4" dirty="0"/>
              <a:t>Functional</a:t>
            </a:r>
            <a:r>
              <a:rPr spc="-26" dirty="0"/>
              <a:t> </a:t>
            </a:r>
            <a:r>
              <a:rPr spc="-4" dirty="0"/>
              <a:t>geometry</a:t>
            </a:r>
          </a:p>
        </p:txBody>
      </p:sp>
      <p:sp>
        <p:nvSpPr>
          <p:cNvPr id="3" name="object 3"/>
          <p:cNvSpPr/>
          <p:nvPr/>
        </p:nvSpPr>
        <p:spPr>
          <a:xfrm>
            <a:off x="537883" y="1267385"/>
            <a:ext cx="8068235" cy="863973"/>
          </a:xfrm>
          <a:custGeom>
            <a:avLst/>
            <a:gdLst/>
            <a:ahLst/>
            <a:cxnLst/>
            <a:rect l="l" t="t" r="r" b="b"/>
            <a:pathLst>
              <a:path w="9144000" h="979169">
                <a:moveTo>
                  <a:pt x="0" y="0"/>
                </a:moveTo>
                <a:lnTo>
                  <a:pt x="0" y="979170"/>
                </a:lnTo>
                <a:lnTo>
                  <a:pt x="9144000" y="979169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600618" y="1904103"/>
            <a:ext cx="1687046" cy="227479"/>
          </a:xfrm>
          <a:custGeom>
            <a:avLst/>
            <a:gdLst/>
            <a:ahLst/>
            <a:cxnLst/>
            <a:rect l="l" t="t" r="r" b="b"/>
            <a:pathLst>
              <a:path w="1911985" h="257810">
                <a:moveTo>
                  <a:pt x="1911461" y="257555"/>
                </a:moveTo>
                <a:lnTo>
                  <a:pt x="1856055" y="226157"/>
                </a:lnTo>
                <a:lnTo>
                  <a:pt x="1815857" y="205022"/>
                </a:lnTo>
                <a:lnTo>
                  <a:pt x="1775058" y="184830"/>
                </a:lnTo>
                <a:lnTo>
                  <a:pt x="1733673" y="165596"/>
                </a:lnTo>
                <a:lnTo>
                  <a:pt x="1691718" y="147336"/>
                </a:lnTo>
                <a:lnTo>
                  <a:pt x="1649209" y="130065"/>
                </a:lnTo>
                <a:lnTo>
                  <a:pt x="1606161" y="113798"/>
                </a:lnTo>
                <a:lnTo>
                  <a:pt x="1562591" y="98550"/>
                </a:lnTo>
                <a:lnTo>
                  <a:pt x="1518514" y="84337"/>
                </a:lnTo>
                <a:lnTo>
                  <a:pt x="1473947" y="71173"/>
                </a:lnTo>
                <a:lnTo>
                  <a:pt x="1428904" y="59074"/>
                </a:lnTo>
                <a:lnTo>
                  <a:pt x="1383402" y="48055"/>
                </a:lnTo>
                <a:lnTo>
                  <a:pt x="1337457" y="38132"/>
                </a:lnTo>
                <a:lnTo>
                  <a:pt x="1291085" y="29319"/>
                </a:lnTo>
                <a:lnTo>
                  <a:pt x="1244300" y="21632"/>
                </a:lnTo>
                <a:lnTo>
                  <a:pt x="1197120" y="15085"/>
                </a:lnTo>
                <a:lnTo>
                  <a:pt x="1149560" y="9695"/>
                </a:lnTo>
                <a:lnTo>
                  <a:pt x="1101635" y="5476"/>
                </a:lnTo>
                <a:lnTo>
                  <a:pt x="1053363" y="2444"/>
                </a:lnTo>
                <a:lnTo>
                  <a:pt x="1004757" y="613"/>
                </a:lnTo>
                <a:lnTo>
                  <a:pt x="955835" y="0"/>
                </a:lnTo>
                <a:lnTo>
                  <a:pt x="906912" y="613"/>
                </a:lnTo>
                <a:lnTo>
                  <a:pt x="858305" y="2444"/>
                </a:lnTo>
                <a:lnTo>
                  <a:pt x="810029" y="5476"/>
                </a:lnTo>
                <a:lnTo>
                  <a:pt x="762101" y="9695"/>
                </a:lnTo>
                <a:lnTo>
                  <a:pt x="714536" y="15085"/>
                </a:lnTo>
                <a:lnTo>
                  <a:pt x="667350" y="21632"/>
                </a:lnTo>
                <a:lnTo>
                  <a:pt x="620558" y="29319"/>
                </a:lnTo>
                <a:lnTo>
                  <a:pt x="574178" y="38132"/>
                </a:lnTo>
                <a:lnTo>
                  <a:pt x="528224" y="48055"/>
                </a:lnTo>
                <a:lnTo>
                  <a:pt x="482713" y="59074"/>
                </a:lnTo>
                <a:lnTo>
                  <a:pt x="437660" y="71173"/>
                </a:lnTo>
                <a:lnTo>
                  <a:pt x="393081" y="84337"/>
                </a:lnTo>
                <a:lnTo>
                  <a:pt x="348993" y="98550"/>
                </a:lnTo>
                <a:lnTo>
                  <a:pt x="305410" y="113798"/>
                </a:lnTo>
                <a:lnTo>
                  <a:pt x="262349" y="130065"/>
                </a:lnTo>
                <a:lnTo>
                  <a:pt x="219826" y="147336"/>
                </a:lnTo>
                <a:lnTo>
                  <a:pt x="177857" y="165596"/>
                </a:lnTo>
                <a:lnTo>
                  <a:pt x="136457" y="184830"/>
                </a:lnTo>
                <a:lnTo>
                  <a:pt x="95642" y="205022"/>
                </a:lnTo>
                <a:lnTo>
                  <a:pt x="55428" y="226157"/>
                </a:lnTo>
                <a:lnTo>
                  <a:pt x="15831" y="248220"/>
                </a:lnTo>
                <a:lnTo>
                  <a:pt x="0" y="257555"/>
                </a:lnTo>
                <a:lnTo>
                  <a:pt x="1911461" y="2575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568447" y="1887294"/>
            <a:ext cx="1751479" cy="244288"/>
          </a:xfrm>
          <a:custGeom>
            <a:avLst/>
            <a:gdLst/>
            <a:ahLst/>
            <a:cxnLst/>
            <a:rect l="l" t="t" r="r" b="b"/>
            <a:pathLst>
              <a:path w="1985010" h="276860">
                <a:moveTo>
                  <a:pt x="1984573" y="276605"/>
                </a:moveTo>
                <a:lnTo>
                  <a:pt x="1927571" y="243023"/>
                </a:lnTo>
                <a:lnTo>
                  <a:pt x="1887561" y="221132"/>
                </a:lnTo>
                <a:lnTo>
                  <a:pt x="1846977" y="200189"/>
                </a:lnTo>
                <a:lnTo>
                  <a:pt x="1805840" y="180207"/>
                </a:lnTo>
                <a:lnTo>
                  <a:pt x="1764166" y="161201"/>
                </a:lnTo>
                <a:lnTo>
                  <a:pt x="1721975" y="143183"/>
                </a:lnTo>
                <a:lnTo>
                  <a:pt x="1679284" y="126167"/>
                </a:lnTo>
                <a:lnTo>
                  <a:pt x="1636113" y="110167"/>
                </a:lnTo>
                <a:lnTo>
                  <a:pt x="1592480" y="95197"/>
                </a:lnTo>
                <a:lnTo>
                  <a:pt x="1548403" y="81269"/>
                </a:lnTo>
                <a:lnTo>
                  <a:pt x="1503901" y="68397"/>
                </a:lnTo>
                <a:lnTo>
                  <a:pt x="1458992" y="56595"/>
                </a:lnTo>
                <a:lnTo>
                  <a:pt x="1413694" y="45877"/>
                </a:lnTo>
                <a:lnTo>
                  <a:pt x="1368027" y="36256"/>
                </a:lnTo>
                <a:lnTo>
                  <a:pt x="1322007" y="27745"/>
                </a:lnTo>
                <a:lnTo>
                  <a:pt x="1275655" y="20358"/>
                </a:lnTo>
                <a:lnTo>
                  <a:pt x="1228988" y="14109"/>
                </a:lnTo>
                <a:lnTo>
                  <a:pt x="1182024" y="9012"/>
                </a:lnTo>
                <a:lnTo>
                  <a:pt x="1134276" y="5049"/>
                </a:lnTo>
                <a:lnTo>
                  <a:pt x="1087282" y="2324"/>
                </a:lnTo>
                <a:lnTo>
                  <a:pt x="1039540" y="762"/>
                </a:lnTo>
                <a:lnTo>
                  <a:pt x="992296" y="0"/>
                </a:lnTo>
                <a:lnTo>
                  <a:pt x="943871" y="775"/>
                </a:lnTo>
                <a:lnTo>
                  <a:pt x="896718" y="2289"/>
                </a:lnTo>
                <a:lnTo>
                  <a:pt x="849372" y="5012"/>
                </a:lnTo>
                <a:lnTo>
                  <a:pt x="802269" y="8915"/>
                </a:lnTo>
                <a:lnTo>
                  <a:pt x="755430" y="13986"/>
                </a:lnTo>
                <a:lnTo>
                  <a:pt x="708873" y="20211"/>
                </a:lnTo>
                <a:lnTo>
                  <a:pt x="662617" y="27576"/>
                </a:lnTo>
                <a:lnTo>
                  <a:pt x="616682" y="36067"/>
                </a:lnTo>
                <a:lnTo>
                  <a:pt x="571085" y="45673"/>
                </a:lnTo>
                <a:lnTo>
                  <a:pt x="525846" y="56378"/>
                </a:lnTo>
                <a:lnTo>
                  <a:pt x="480985" y="68169"/>
                </a:lnTo>
                <a:lnTo>
                  <a:pt x="436519" y="81033"/>
                </a:lnTo>
                <a:lnTo>
                  <a:pt x="392469" y="94956"/>
                </a:lnTo>
                <a:lnTo>
                  <a:pt x="348852" y="109925"/>
                </a:lnTo>
                <a:lnTo>
                  <a:pt x="305689" y="125927"/>
                </a:lnTo>
                <a:lnTo>
                  <a:pt x="262997" y="142947"/>
                </a:lnTo>
                <a:lnTo>
                  <a:pt x="220796" y="160972"/>
                </a:lnTo>
                <a:lnTo>
                  <a:pt x="179106" y="179989"/>
                </a:lnTo>
                <a:lnTo>
                  <a:pt x="137943" y="199984"/>
                </a:lnTo>
                <a:lnTo>
                  <a:pt x="97329" y="220944"/>
                </a:lnTo>
                <a:lnTo>
                  <a:pt x="57282" y="242855"/>
                </a:lnTo>
                <a:lnTo>
                  <a:pt x="17820" y="265703"/>
                </a:lnTo>
                <a:lnTo>
                  <a:pt x="0" y="276605"/>
                </a:lnTo>
                <a:lnTo>
                  <a:pt x="75115" y="276605"/>
                </a:lnTo>
                <a:lnTo>
                  <a:pt x="89194" y="268606"/>
                </a:lnTo>
                <a:lnTo>
                  <a:pt x="129924" y="246794"/>
                </a:lnTo>
                <a:lnTo>
                  <a:pt x="171241" y="225981"/>
                </a:lnTo>
                <a:lnTo>
                  <a:pt x="213126" y="206180"/>
                </a:lnTo>
                <a:lnTo>
                  <a:pt x="255557" y="187406"/>
                </a:lnTo>
                <a:lnTo>
                  <a:pt x="298515" y="169672"/>
                </a:lnTo>
                <a:lnTo>
                  <a:pt x="341979" y="152993"/>
                </a:lnTo>
                <a:lnTo>
                  <a:pt x="385929" y="137383"/>
                </a:lnTo>
                <a:lnTo>
                  <a:pt x="430345" y="122855"/>
                </a:lnTo>
                <a:lnTo>
                  <a:pt x="475207" y="109424"/>
                </a:lnTo>
                <a:lnTo>
                  <a:pt x="520494" y="97104"/>
                </a:lnTo>
                <a:lnTo>
                  <a:pt x="566186" y="85909"/>
                </a:lnTo>
                <a:lnTo>
                  <a:pt x="612262" y="75854"/>
                </a:lnTo>
                <a:lnTo>
                  <a:pt x="658704" y="66951"/>
                </a:lnTo>
                <a:lnTo>
                  <a:pt x="705489" y="59215"/>
                </a:lnTo>
                <a:lnTo>
                  <a:pt x="752599" y="52661"/>
                </a:lnTo>
                <a:lnTo>
                  <a:pt x="800012" y="47302"/>
                </a:lnTo>
                <a:lnTo>
                  <a:pt x="847708" y="43152"/>
                </a:lnTo>
                <a:lnTo>
                  <a:pt x="895668" y="40226"/>
                </a:lnTo>
                <a:lnTo>
                  <a:pt x="944290" y="38533"/>
                </a:lnTo>
                <a:lnTo>
                  <a:pt x="992296" y="38100"/>
                </a:lnTo>
                <a:lnTo>
                  <a:pt x="1039540" y="38862"/>
                </a:lnTo>
                <a:lnTo>
                  <a:pt x="1086022" y="40386"/>
                </a:lnTo>
                <a:lnTo>
                  <a:pt x="1134276" y="43236"/>
                </a:lnTo>
                <a:lnTo>
                  <a:pt x="1182251" y="47324"/>
                </a:lnTo>
                <a:lnTo>
                  <a:pt x="1229927" y="52633"/>
                </a:lnTo>
                <a:lnTo>
                  <a:pt x="1277283" y="59149"/>
                </a:lnTo>
                <a:lnTo>
                  <a:pt x="1324300" y="66857"/>
                </a:lnTo>
                <a:lnTo>
                  <a:pt x="1370959" y="75743"/>
                </a:lnTo>
                <a:lnTo>
                  <a:pt x="1417239" y="85791"/>
                </a:lnTo>
                <a:lnTo>
                  <a:pt x="1463120" y="96987"/>
                </a:lnTo>
                <a:lnTo>
                  <a:pt x="1508583" y="109315"/>
                </a:lnTo>
                <a:lnTo>
                  <a:pt x="1553607" y="122762"/>
                </a:lnTo>
                <a:lnTo>
                  <a:pt x="1598173" y="137313"/>
                </a:lnTo>
                <a:lnTo>
                  <a:pt x="1642260" y="152951"/>
                </a:lnTo>
                <a:lnTo>
                  <a:pt x="1685850" y="169664"/>
                </a:lnTo>
                <a:lnTo>
                  <a:pt x="1728921" y="187435"/>
                </a:lnTo>
                <a:lnTo>
                  <a:pt x="1771455" y="206251"/>
                </a:lnTo>
                <a:lnTo>
                  <a:pt x="1813430" y="226096"/>
                </a:lnTo>
                <a:lnTo>
                  <a:pt x="1854828" y="246955"/>
                </a:lnTo>
                <a:lnTo>
                  <a:pt x="1895628" y="268814"/>
                </a:lnTo>
                <a:lnTo>
                  <a:pt x="1909333" y="276605"/>
                </a:lnTo>
                <a:lnTo>
                  <a:pt x="1984573" y="27660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114036" y="1937049"/>
            <a:ext cx="329453" cy="194422"/>
          </a:xfrm>
          <a:custGeom>
            <a:avLst/>
            <a:gdLst/>
            <a:ahLst/>
            <a:cxnLst/>
            <a:rect l="l" t="t" r="r" b="b"/>
            <a:pathLst>
              <a:path w="373380" h="220344">
                <a:moveTo>
                  <a:pt x="373199" y="0"/>
                </a:moveTo>
                <a:lnTo>
                  <a:pt x="330622" y="44958"/>
                </a:lnTo>
                <a:lnTo>
                  <a:pt x="281759" y="80772"/>
                </a:lnTo>
                <a:lnTo>
                  <a:pt x="225943" y="101536"/>
                </a:lnTo>
                <a:lnTo>
                  <a:pt x="191843" y="112014"/>
                </a:lnTo>
                <a:lnTo>
                  <a:pt x="180949" y="120455"/>
                </a:lnTo>
                <a:lnTo>
                  <a:pt x="146123" y="144780"/>
                </a:lnTo>
                <a:lnTo>
                  <a:pt x="89926" y="165163"/>
                </a:lnTo>
                <a:lnTo>
                  <a:pt x="55445" y="175260"/>
                </a:lnTo>
                <a:lnTo>
                  <a:pt x="19286" y="202037"/>
                </a:lnTo>
                <a:lnTo>
                  <a:pt x="0" y="220218"/>
                </a:lnTo>
                <a:lnTo>
                  <a:pt x="241831" y="220218"/>
                </a:lnTo>
                <a:lnTo>
                  <a:pt x="3731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090529" y="1925619"/>
            <a:ext cx="365312" cy="206187"/>
          </a:xfrm>
          <a:custGeom>
            <a:avLst/>
            <a:gdLst/>
            <a:ahLst/>
            <a:cxnLst/>
            <a:rect l="l" t="t" r="r" b="b"/>
            <a:pathLst>
              <a:path w="414019" h="233680">
                <a:moveTo>
                  <a:pt x="213913" y="152755"/>
                </a:moveTo>
                <a:lnTo>
                  <a:pt x="213913" y="106680"/>
                </a:lnTo>
                <a:lnTo>
                  <a:pt x="211627" y="106680"/>
                </a:lnTo>
                <a:lnTo>
                  <a:pt x="207055" y="109728"/>
                </a:lnTo>
                <a:lnTo>
                  <a:pt x="201721" y="114300"/>
                </a:lnTo>
                <a:lnTo>
                  <a:pt x="195625" y="118872"/>
                </a:lnTo>
                <a:lnTo>
                  <a:pt x="155201" y="144778"/>
                </a:lnTo>
                <a:lnTo>
                  <a:pt x="111043" y="160020"/>
                </a:lnTo>
                <a:lnTo>
                  <a:pt x="103423" y="162306"/>
                </a:lnTo>
                <a:lnTo>
                  <a:pt x="97327" y="164592"/>
                </a:lnTo>
                <a:lnTo>
                  <a:pt x="86659" y="167640"/>
                </a:lnTo>
                <a:lnTo>
                  <a:pt x="82087" y="168402"/>
                </a:lnTo>
                <a:lnTo>
                  <a:pt x="81325" y="169164"/>
                </a:lnTo>
                <a:lnTo>
                  <a:pt x="79039" y="169926"/>
                </a:lnTo>
                <a:lnTo>
                  <a:pt x="77515" y="169926"/>
                </a:lnTo>
                <a:lnTo>
                  <a:pt x="72943" y="171450"/>
                </a:lnTo>
                <a:lnTo>
                  <a:pt x="28645" y="204810"/>
                </a:lnTo>
                <a:lnTo>
                  <a:pt x="0" y="233171"/>
                </a:lnTo>
                <a:lnTo>
                  <a:pt x="54167" y="233171"/>
                </a:lnTo>
                <a:lnTo>
                  <a:pt x="55438" y="231957"/>
                </a:lnTo>
                <a:lnTo>
                  <a:pt x="83611" y="211074"/>
                </a:lnTo>
                <a:lnTo>
                  <a:pt x="86659" y="208788"/>
                </a:lnTo>
                <a:lnTo>
                  <a:pt x="86659" y="207264"/>
                </a:lnTo>
                <a:lnTo>
                  <a:pt x="87421" y="206883"/>
                </a:lnTo>
                <a:lnTo>
                  <a:pt x="87421" y="206502"/>
                </a:lnTo>
                <a:lnTo>
                  <a:pt x="88183" y="206502"/>
                </a:lnTo>
                <a:lnTo>
                  <a:pt x="92755" y="204216"/>
                </a:lnTo>
                <a:lnTo>
                  <a:pt x="92755" y="205533"/>
                </a:lnTo>
                <a:lnTo>
                  <a:pt x="101525" y="202745"/>
                </a:lnTo>
                <a:lnTo>
                  <a:pt x="113925" y="199177"/>
                </a:lnTo>
                <a:lnTo>
                  <a:pt x="126217" y="195461"/>
                </a:lnTo>
                <a:lnTo>
                  <a:pt x="137713" y="191262"/>
                </a:lnTo>
                <a:lnTo>
                  <a:pt x="152953" y="185928"/>
                </a:lnTo>
                <a:lnTo>
                  <a:pt x="160573" y="183642"/>
                </a:lnTo>
                <a:lnTo>
                  <a:pt x="177667" y="176550"/>
                </a:lnTo>
                <a:lnTo>
                  <a:pt x="191606" y="168963"/>
                </a:lnTo>
                <a:lnTo>
                  <a:pt x="204697" y="159953"/>
                </a:lnTo>
                <a:lnTo>
                  <a:pt x="213913" y="152755"/>
                </a:lnTo>
                <a:close/>
              </a:path>
              <a:path w="414019" h="233680">
                <a:moveTo>
                  <a:pt x="89707" y="206502"/>
                </a:moveTo>
                <a:lnTo>
                  <a:pt x="88183" y="206502"/>
                </a:lnTo>
                <a:lnTo>
                  <a:pt x="86659" y="207264"/>
                </a:lnTo>
                <a:lnTo>
                  <a:pt x="87421" y="207264"/>
                </a:lnTo>
                <a:lnTo>
                  <a:pt x="87421" y="208216"/>
                </a:lnTo>
                <a:lnTo>
                  <a:pt x="89707" y="206502"/>
                </a:lnTo>
                <a:close/>
              </a:path>
              <a:path w="414019" h="233680">
                <a:moveTo>
                  <a:pt x="87421" y="208216"/>
                </a:moveTo>
                <a:lnTo>
                  <a:pt x="87421" y="207264"/>
                </a:lnTo>
                <a:lnTo>
                  <a:pt x="86659" y="207264"/>
                </a:lnTo>
                <a:lnTo>
                  <a:pt x="86659" y="208788"/>
                </a:lnTo>
                <a:lnTo>
                  <a:pt x="87421" y="208216"/>
                </a:lnTo>
                <a:close/>
              </a:path>
              <a:path w="414019" h="233680">
                <a:moveTo>
                  <a:pt x="92755" y="204216"/>
                </a:moveTo>
                <a:lnTo>
                  <a:pt x="88183" y="206502"/>
                </a:lnTo>
                <a:lnTo>
                  <a:pt x="89707" y="206502"/>
                </a:lnTo>
                <a:lnTo>
                  <a:pt x="92755" y="204216"/>
                </a:lnTo>
                <a:close/>
              </a:path>
              <a:path w="414019" h="233680">
                <a:moveTo>
                  <a:pt x="92755" y="205533"/>
                </a:moveTo>
                <a:lnTo>
                  <a:pt x="92755" y="204216"/>
                </a:lnTo>
                <a:lnTo>
                  <a:pt x="89707" y="206502"/>
                </a:lnTo>
                <a:lnTo>
                  <a:pt x="92755" y="205533"/>
                </a:lnTo>
                <a:close/>
              </a:path>
              <a:path w="414019" h="233680">
                <a:moveTo>
                  <a:pt x="413557" y="25908"/>
                </a:moveTo>
                <a:lnTo>
                  <a:pt x="386125" y="0"/>
                </a:lnTo>
                <a:lnTo>
                  <a:pt x="364789" y="22860"/>
                </a:lnTo>
                <a:lnTo>
                  <a:pt x="347918" y="40293"/>
                </a:lnTo>
                <a:lnTo>
                  <a:pt x="330052" y="56892"/>
                </a:lnTo>
                <a:lnTo>
                  <a:pt x="310504" y="71144"/>
                </a:lnTo>
                <a:lnTo>
                  <a:pt x="288589" y="81534"/>
                </a:lnTo>
                <a:lnTo>
                  <a:pt x="282493" y="83820"/>
                </a:lnTo>
                <a:lnTo>
                  <a:pt x="275635" y="86868"/>
                </a:lnTo>
                <a:lnTo>
                  <a:pt x="260650" y="91909"/>
                </a:lnTo>
                <a:lnTo>
                  <a:pt x="245612" y="96812"/>
                </a:lnTo>
                <a:lnTo>
                  <a:pt x="230537" y="101505"/>
                </a:lnTo>
                <a:lnTo>
                  <a:pt x="215437" y="105918"/>
                </a:lnTo>
                <a:lnTo>
                  <a:pt x="214675" y="105918"/>
                </a:lnTo>
                <a:lnTo>
                  <a:pt x="213151" y="106680"/>
                </a:lnTo>
                <a:lnTo>
                  <a:pt x="213913" y="106680"/>
                </a:lnTo>
                <a:lnTo>
                  <a:pt x="213913" y="152755"/>
                </a:lnTo>
                <a:lnTo>
                  <a:pt x="219247" y="148590"/>
                </a:lnTo>
                <a:lnTo>
                  <a:pt x="223057" y="145324"/>
                </a:lnTo>
                <a:lnTo>
                  <a:pt x="223057" y="143256"/>
                </a:lnTo>
                <a:lnTo>
                  <a:pt x="230677" y="140208"/>
                </a:lnTo>
                <a:lnTo>
                  <a:pt x="230677" y="141427"/>
                </a:lnTo>
                <a:lnTo>
                  <a:pt x="233725" y="140208"/>
                </a:lnTo>
                <a:lnTo>
                  <a:pt x="239059" y="138684"/>
                </a:lnTo>
                <a:lnTo>
                  <a:pt x="245155" y="137160"/>
                </a:lnTo>
                <a:lnTo>
                  <a:pt x="251251" y="134874"/>
                </a:lnTo>
                <a:lnTo>
                  <a:pt x="258109" y="132588"/>
                </a:lnTo>
                <a:lnTo>
                  <a:pt x="303829" y="116586"/>
                </a:lnTo>
                <a:lnTo>
                  <a:pt x="352392" y="88115"/>
                </a:lnTo>
                <a:lnTo>
                  <a:pt x="392983" y="48006"/>
                </a:lnTo>
                <a:lnTo>
                  <a:pt x="403651" y="37338"/>
                </a:lnTo>
                <a:lnTo>
                  <a:pt x="413557" y="25908"/>
                </a:lnTo>
                <a:close/>
              </a:path>
              <a:path w="414019" h="233680">
                <a:moveTo>
                  <a:pt x="230677" y="140208"/>
                </a:moveTo>
                <a:lnTo>
                  <a:pt x="223057" y="143256"/>
                </a:lnTo>
                <a:lnTo>
                  <a:pt x="224581" y="143256"/>
                </a:lnTo>
                <a:lnTo>
                  <a:pt x="225343" y="142494"/>
                </a:lnTo>
                <a:lnTo>
                  <a:pt x="226867" y="142494"/>
                </a:lnTo>
                <a:lnTo>
                  <a:pt x="227629" y="141732"/>
                </a:lnTo>
                <a:lnTo>
                  <a:pt x="228239" y="141732"/>
                </a:lnTo>
                <a:lnTo>
                  <a:pt x="230677" y="140208"/>
                </a:lnTo>
                <a:close/>
              </a:path>
              <a:path w="414019" h="233680">
                <a:moveTo>
                  <a:pt x="228239" y="141732"/>
                </a:moveTo>
                <a:lnTo>
                  <a:pt x="227629" y="141732"/>
                </a:lnTo>
                <a:lnTo>
                  <a:pt x="226867" y="142494"/>
                </a:lnTo>
                <a:lnTo>
                  <a:pt x="225343" y="142494"/>
                </a:lnTo>
                <a:lnTo>
                  <a:pt x="224581" y="143256"/>
                </a:lnTo>
                <a:lnTo>
                  <a:pt x="223057" y="143256"/>
                </a:lnTo>
                <a:lnTo>
                  <a:pt x="223057" y="145324"/>
                </a:lnTo>
                <a:lnTo>
                  <a:pt x="224581" y="144018"/>
                </a:lnTo>
                <a:lnTo>
                  <a:pt x="228239" y="141732"/>
                </a:lnTo>
                <a:close/>
              </a:path>
              <a:path w="414019" h="233680">
                <a:moveTo>
                  <a:pt x="230677" y="141427"/>
                </a:moveTo>
                <a:lnTo>
                  <a:pt x="230677" y="140208"/>
                </a:lnTo>
                <a:lnTo>
                  <a:pt x="228239" y="141732"/>
                </a:lnTo>
                <a:lnTo>
                  <a:pt x="229915" y="141732"/>
                </a:lnTo>
                <a:lnTo>
                  <a:pt x="230677" y="1414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456105" y="1951840"/>
            <a:ext cx="269501" cy="179854"/>
          </a:xfrm>
          <a:custGeom>
            <a:avLst/>
            <a:gdLst/>
            <a:ahLst/>
            <a:cxnLst/>
            <a:rect l="l" t="t" r="r" b="b"/>
            <a:pathLst>
              <a:path w="305435" h="203835">
                <a:moveTo>
                  <a:pt x="305177" y="203454"/>
                </a:moveTo>
                <a:lnTo>
                  <a:pt x="254746" y="186689"/>
                </a:lnTo>
                <a:lnTo>
                  <a:pt x="216419" y="169187"/>
                </a:lnTo>
                <a:lnTo>
                  <a:pt x="193774" y="151804"/>
                </a:lnTo>
                <a:lnTo>
                  <a:pt x="182880" y="143256"/>
                </a:lnTo>
                <a:lnTo>
                  <a:pt x="135477" y="127333"/>
                </a:lnTo>
                <a:lnTo>
                  <a:pt x="95902" y="105668"/>
                </a:lnTo>
                <a:lnTo>
                  <a:pt x="61740" y="77638"/>
                </a:lnTo>
                <a:lnTo>
                  <a:pt x="30577" y="42623"/>
                </a:lnTo>
                <a:lnTo>
                  <a:pt x="0" y="0"/>
                </a:lnTo>
                <a:lnTo>
                  <a:pt x="106851" y="203454"/>
                </a:lnTo>
                <a:lnTo>
                  <a:pt x="305177" y="20345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441985" y="1942427"/>
            <a:ext cx="318247" cy="189379"/>
          </a:xfrm>
          <a:custGeom>
            <a:avLst/>
            <a:gdLst/>
            <a:ahLst/>
            <a:cxnLst/>
            <a:rect l="l" t="t" r="r" b="b"/>
            <a:pathLst>
              <a:path w="360680" h="214630">
                <a:moveTo>
                  <a:pt x="360684" y="214122"/>
                </a:moveTo>
                <a:lnTo>
                  <a:pt x="355092" y="209550"/>
                </a:lnTo>
                <a:lnTo>
                  <a:pt x="345186" y="202692"/>
                </a:lnTo>
                <a:lnTo>
                  <a:pt x="343662" y="201167"/>
                </a:lnTo>
                <a:lnTo>
                  <a:pt x="341376" y="199644"/>
                </a:lnTo>
                <a:lnTo>
                  <a:pt x="338328" y="199644"/>
                </a:lnTo>
                <a:lnTo>
                  <a:pt x="338328" y="198881"/>
                </a:lnTo>
                <a:lnTo>
                  <a:pt x="336804" y="198881"/>
                </a:lnTo>
                <a:lnTo>
                  <a:pt x="335280" y="198119"/>
                </a:lnTo>
                <a:lnTo>
                  <a:pt x="333756" y="198119"/>
                </a:lnTo>
                <a:lnTo>
                  <a:pt x="324612" y="195071"/>
                </a:lnTo>
                <a:lnTo>
                  <a:pt x="319278" y="193547"/>
                </a:lnTo>
                <a:lnTo>
                  <a:pt x="312420" y="191261"/>
                </a:lnTo>
                <a:lnTo>
                  <a:pt x="306324" y="189737"/>
                </a:lnTo>
                <a:lnTo>
                  <a:pt x="298704" y="187451"/>
                </a:lnTo>
                <a:lnTo>
                  <a:pt x="291846" y="184403"/>
                </a:lnTo>
                <a:lnTo>
                  <a:pt x="277368" y="179831"/>
                </a:lnTo>
                <a:lnTo>
                  <a:pt x="261516" y="173575"/>
                </a:lnTo>
                <a:lnTo>
                  <a:pt x="247930" y="167082"/>
                </a:lnTo>
                <a:lnTo>
                  <a:pt x="235157" y="158963"/>
                </a:lnTo>
                <a:lnTo>
                  <a:pt x="221742" y="147827"/>
                </a:lnTo>
                <a:lnTo>
                  <a:pt x="215646" y="143256"/>
                </a:lnTo>
                <a:lnTo>
                  <a:pt x="210312" y="138684"/>
                </a:lnTo>
                <a:lnTo>
                  <a:pt x="208026" y="137160"/>
                </a:lnTo>
                <a:lnTo>
                  <a:pt x="203454" y="135636"/>
                </a:lnTo>
                <a:lnTo>
                  <a:pt x="188976" y="131826"/>
                </a:lnTo>
                <a:lnTo>
                  <a:pt x="142783" y="113174"/>
                </a:lnTo>
                <a:lnTo>
                  <a:pt x="104536" y="87168"/>
                </a:lnTo>
                <a:lnTo>
                  <a:pt x="71743" y="54153"/>
                </a:lnTo>
                <a:lnTo>
                  <a:pt x="41910" y="14478"/>
                </a:lnTo>
                <a:lnTo>
                  <a:pt x="32004" y="0"/>
                </a:lnTo>
                <a:lnTo>
                  <a:pt x="0" y="21336"/>
                </a:lnTo>
                <a:lnTo>
                  <a:pt x="44463" y="80791"/>
                </a:lnTo>
                <a:lnTo>
                  <a:pt x="81076" y="117448"/>
                </a:lnTo>
                <a:lnTo>
                  <a:pt x="123823" y="146243"/>
                </a:lnTo>
                <a:lnTo>
                  <a:pt x="176784" y="167640"/>
                </a:lnTo>
                <a:lnTo>
                  <a:pt x="187452" y="170549"/>
                </a:lnTo>
                <a:lnTo>
                  <a:pt x="187452" y="169164"/>
                </a:lnTo>
                <a:lnTo>
                  <a:pt x="193548" y="172212"/>
                </a:lnTo>
                <a:lnTo>
                  <a:pt x="193548" y="173565"/>
                </a:lnTo>
                <a:lnTo>
                  <a:pt x="222683" y="196186"/>
                </a:lnTo>
                <a:lnTo>
                  <a:pt x="256632" y="212674"/>
                </a:lnTo>
                <a:lnTo>
                  <a:pt x="260811" y="214122"/>
                </a:lnTo>
                <a:lnTo>
                  <a:pt x="338328" y="214122"/>
                </a:lnTo>
                <a:lnTo>
                  <a:pt x="338328" y="199644"/>
                </a:lnTo>
                <a:lnTo>
                  <a:pt x="339090" y="199644"/>
                </a:lnTo>
                <a:lnTo>
                  <a:pt x="339090" y="214122"/>
                </a:lnTo>
                <a:lnTo>
                  <a:pt x="360684" y="214122"/>
                </a:lnTo>
                <a:close/>
              </a:path>
              <a:path w="360680" h="214630">
                <a:moveTo>
                  <a:pt x="193548" y="172212"/>
                </a:moveTo>
                <a:lnTo>
                  <a:pt x="187452" y="169164"/>
                </a:lnTo>
                <a:lnTo>
                  <a:pt x="190589" y="171405"/>
                </a:lnTo>
                <a:lnTo>
                  <a:pt x="193548" y="172212"/>
                </a:lnTo>
                <a:close/>
              </a:path>
              <a:path w="360680" h="214630">
                <a:moveTo>
                  <a:pt x="190589" y="171405"/>
                </a:moveTo>
                <a:lnTo>
                  <a:pt x="187452" y="169164"/>
                </a:lnTo>
                <a:lnTo>
                  <a:pt x="187452" y="170549"/>
                </a:lnTo>
                <a:lnTo>
                  <a:pt x="190589" y="171405"/>
                </a:lnTo>
                <a:close/>
              </a:path>
              <a:path w="360680" h="214630">
                <a:moveTo>
                  <a:pt x="193548" y="173565"/>
                </a:moveTo>
                <a:lnTo>
                  <a:pt x="193548" y="172212"/>
                </a:lnTo>
                <a:lnTo>
                  <a:pt x="190589" y="171405"/>
                </a:lnTo>
                <a:lnTo>
                  <a:pt x="192786" y="172974"/>
                </a:lnTo>
                <a:lnTo>
                  <a:pt x="193548" y="17356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167227" y="1713156"/>
            <a:ext cx="2432797" cy="418540"/>
          </a:xfrm>
          <a:custGeom>
            <a:avLst/>
            <a:gdLst/>
            <a:ahLst/>
            <a:cxnLst/>
            <a:rect l="l" t="t" r="r" b="b"/>
            <a:pathLst>
              <a:path w="2757170" h="474344">
                <a:moveTo>
                  <a:pt x="2757109" y="473963"/>
                </a:moveTo>
                <a:lnTo>
                  <a:pt x="2707050" y="435173"/>
                </a:lnTo>
                <a:lnTo>
                  <a:pt x="2670340" y="408313"/>
                </a:lnTo>
                <a:lnTo>
                  <a:pt x="2632989" y="382194"/>
                </a:lnTo>
                <a:lnTo>
                  <a:pt x="2595009" y="356828"/>
                </a:lnTo>
                <a:lnTo>
                  <a:pt x="2556411" y="332227"/>
                </a:lnTo>
                <a:lnTo>
                  <a:pt x="2517211" y="308403"/>
                </a:lnTo>
                <a:lnTo>
                  <a:pt x="2477419" y="285367"/>
                </a:lnTo>
                <a:lnTo>
                  <a:pt x="2437049" y="263131"/>
                </a:lnTo>
                <a:lnTo>
                  <a:pt x="2396113" y="241707"/>
                </a:lnTo>
                <a:lnTo>
                  <a:pt x="2354624" y="221108"/>
                </a:lnTo>
                <a:lnTo>
                  <a:pt x="2312596" y="201345"/>
                </a:lnTo>
                <a:lnTo>
                  <a:pt x="2270040" y="182430"/>
                </a:lnTo>
                <a:lnTo>
                  <a:pt x="2226970" y="164375"/>
                </a:lnTo>
                <a:lnTo>
                  <a:pt x="2183397" y="147192"/>
                </a:lnTo>
                <a:lnTo>
                  <a:pt x="2139336" y="130892"/>
                </a:lnTo>
                <a:lnTo>
                  <a:pt x="2094798" y="115488"/>
                </a:lnTo>
                <a:lnTo>
                  <a:pt x="2049797" y="100992"/>
                </a:lnTo>
                <a:lnTo>
                  <a:pt x="2004345" y="87415"/>
                </a:lnTo>
                <a:lnTo>
                  <a:pt x="1958455" y="74769"/>
                </a:lnTo>
                <a:lnTo>
                  <a:pt x="1912139" y="63067"/>
                </a:lnTo>
                <a:lnTo>
                  <a:pt x="1865411" y="52320"/>
                </a:lnTo>
                <a:lnTo>
                  <a:pt x="1818283" y="42540"/>
                </a:lnTo>
                <a:lnTo>
                  <a:pt x="1770767" y="33738"/>
                </a:lnTo>
                <a:lnTo>
                  <a:pt x="1722878" y="25928"/>
                </a:lnTo>
                <a:lnTo>
                  <a:pt x="1674626" y="19120"/>
                </a:lnTo>
                <a:lnTo>
                  <a:pt x="1626026" y="13328"/>
                </a:lnTo>
                <a:lnTo>
                  <a:pt x="1577090" y="8561"/>
                </a:lnTo>
                <a:lnTo>
                  <a:pt x="1527830" y="4833"/>
                </a:lnTo>
                <a:lnTo>
                  <a:pt x="1478259" y="2156"/>
                </a:lnTo>
                <a:lnTo>
                  <a:pt x="1428391" y="541"/>
                </a:lnTo>
                <a:lnTo>
                  <a:pt x="1378237" y="0"/>
                </a:lnTo>
                <a:lnTo>
                  <a:pt x="1328116" y="541"/>
                </a:lnTo>
                <a:lnTo>
                  <a:pt x="1278279" y="2156"/>
                </a:lnTo>
                <a:lnTo>
                  <a:pt x="1228738" y="4833"/>
                </a:lnTo>
                <a:lnTo>
                  <a:pt x="1179508" y="8561"/>
                </a:lnTo>
                <a:lnTo>
                  <a:pt x="1130600" y="13328"/>
                </a:lnTo>
                <a:lnTo>
                  <a:pt x="1082028" y="19120"/>
                </a:lnTo>
                <a:lnTo>
                  <a:pt x="1033803" y="25928"/>
                </a:lnTo>
                <a:lnTo>
                  <a:pt x="985940" y="33738"/>
                </a:lnTo>
                <a:lnTo>
                  <a:pt x="938450" y="42540"/>
                </a:lnTo>
                <a:lnTo>
                  <a:pt x="891346" y="52320"/>
                </a:lnTo>
                <a:lnTo>
                  <a:pt x="844641" y="63067"/>
                </a:lnTo>
                <a:lnTo>
                  <a:pt x="798348" y="74769"/>
                </a:lnTo>
                <a:lnTo>
                  <a:pt x="752480" y="87415"/>
                </a:lnTo>
                <a:lnTo>
                  <a:pt x="707049" y="100992"/>
                </a:lnTo>
                <a:lnTo>
                  <a:pt x="662069" y="115488"/>
                </a:lnTo>
                <a:lnTo>
                  <a:pt x="617551" y="130892"/>
                </a:lnTo>
                <a:lnTo>
                  <a:pt x="573508" y="147192"/>
                </a:lnTo>
                <a:lnTo>
                  <a:pt x="529955" y="164375"/>
                </a:lnTo>
                <a:lnTo>
                  <a:pt x="486902" y="182430"/>
                </a:lnTo>
                <a:lnTo>
                  <a:pt x="444363" y="201345"/>
                </a:lnTo>
                <a:lnTo>
                  <a:pt x="402351" y="221108"/>
                </a:lnTo>
                <a:lnTo>
                  <a:pt x="360878" y="241707"/>
                </a:lnTo>
                <a:lnTo>
                  <a:pt x="319957" y="263131"/>
                </a:lnTo>
                <a:lnTo>
                  <a:pt x="279601" y="285367"/>
                </a:lnTo>
                <a:lnTo>
                  <a:pt x="239823" y="308403"/>
                </a:lnTo>
                <a:lnTo>
                  <a:pt x="200636" y="332227"/>
                </a:lnTo>
                <a:lnTo>
                  <a:pt x="162051" y="356828"/>
                </a:lnTo>
                <a:lnTo>
                  <a:pt x="124083" y="382194"/>
                </a:lnTo>
                <a:lnTo>
                  <a:pt x="86743" y="408313"/>
                </a:lnTo>
                <a:lnTo>
                  <a:pt x="50045" y="435173"/>
                </a:lnTo>
                <a:lnTo>
                  <a:pt x="14000" y="462761"/>
                </a:lnTo>
                <a:lnTo>
                  <a:pt x="0" y="473963"/>
                </a:lnTo>
                <a:lnTo>
                  <a:pt x="2757109" y="4739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140770" y="1696347"/>
            <a:ext cx="2485465" cy="435349"/>
          </a:xfrm>
          <a:custGeom>
            <a:avLst/>
            <a:gdLst/>
            <a:ahLst/>
            <a:cxnLst/>
            <a:rect l="l" t="t" r="r" b="b"/>
            <a:pathLst>
              <a:path w="2816859" h="493394">
                <a:moveTo>
                  <a:pt x="2816836" y="493013"/>
                </a:moveTo>
                <a:lnTo>
                  <a:pt x="2758205" y="446923"/>
                </a:lnTo>
                <a:lnTo>
                  <a:pt x="2721609" y="419865"/>
                </a:lnTo>
                <a:lnTo>
                  <a:pt x="2684414" y="393562"/>
                </a:lnTo>
                <a:lnTo>
                  <a:pt x="2646638" y="368025"/>
                </a:lnTo>
                <a:lnTo>
                  <a:pt x="2608294" y="343261"/>
                </a:lnTo>
                <a:lnTo>
                  <a:pt x="2569400" y="319280"/>
                </a:lnTo>
                <a:lnTo>
                  <a:pt x="2529971" y="296092"/>
                </a:lnTo>
                <a:lnTo>
                  <a:pt x="2490022" y="273704"/>
                </a:lnTo>
                <a:lnTo>
                  <a:pt x="2449569" y="252127"/>
                </a:lnTo>
                <a:lnTo>
                  <a:pt x="2408628" y="231369"/>
                </a:lnTo>
                <a:lnTo>
                  <a:pt x="2367215" y="211440"/>
                </a:lnTo>
                <a:lnTo>
                  <a:pt x="2325344" y="192348"/>
                </a:lnTo>
                <a:lnTo>
                  <a:pt x="2283032" y="174102"/>
                </a:lnTo>
                <a:lnTo>
                  <a:pt x="2240295" y="156712"/>
                </a:lnTo>
                <a:lnTo>
                  <a:pt x="2197148" y="140187"/>
                </a:lnTo>
                <a:lnTo>
                  <a:pt x="2153607" y="124535"/>
                </a:lnTo>
                <a:lnTo>
                  <a:pt x="2109687" y="109766"/>
                </a:lnTo>
                <a:lnTo>
                  <a:pt x="2065405" y="95889"/>
                </a:lnTo>
                <a:lnTo>
                  <a:pt x="2020775" y="82912"/>
                </a:lnTo>
                <a:lnTo>
                  <a:pt x="1975814" y="70846"/>
                </a:lnTo>
                <a:lnTo>
                  <a:pt x="1930537" y="59698"/>
                </a:lnTo>
                <a:lnTo>
                  <a:pt x="1884960" y="49479"/>
                </a:lnTo>
                <a:lnTo>
                  <a:pt x="1839099" y="40197"/>
                </a:lnTo>
                <a:lnTo>
                  <a:pt x="1792968" y="31861"/>
                </a:lnTo>
                <a:lnTo>
                  <a:pt x="1746585" y="24480"/>
                </a:lnTo>
                <a:lnTo>
                  <a:pt x="1699964" y="18063"/>
                </a:lnTo>
                <a:lnTo>
                  <a:pt x="1653121" y="12620"/>
                </a:lnTo>
                <a:lnTo>
                  <a:pt x="1606073" y="8159"/>
                </a:lnTo>
                <a:lnTo>
                  <a:pt x="1558834" y="4689"/>
                </a:lnTo>
                <a:lnTo>
                  <a:pt x="1511420" y="2221"/>
                </a:lnTo>
                <a:lnTo>
                  <a:pt x="1463847" y="762"/>
                </a:lnTo>
                <a:lnTo>
                  <a:pt x="1408221" y="0"/>
                </a:lnTo>
                <a:lnTo>
                  <a:pt x="1352595" y="762"/>
                </a:lnTo>
                <a:lnTo>
                  <a:pt x="1305181" y="2215"/>
                </a:lnTo>
                <a:lnTo>
                  <a:pt x="1257920" y="4673"/>
                </a:lnTo>
                <a:lnTo>
                  <a:pt x="1210827" y="8128"/>
                </a:lnTo>
                <a:lnTo>
                  <a:pt x="1163918" y="12570"/>
                </a:lnTo>
                <a:lnTo>
                  <a:pt x="1117209" y="17990"/>
                </a:lnTo>
                <a:lnTo>
                  <a:pt x="1070715" y="24380"/>
                </a:lnTo>
                <a:lnTo>
                  <a:pt x="1024453" y="31730"/>
                </a:lnTo>
                <a:lnTo>
                  <a:pt x="978437" y="40033"/>
                </a:lnTo>
                <a:lnTo>
                  <a:pt x="932685" y="49278"/>
                </a:lnTo>
                <a:lnTo>
                  <a:pt x="887211" y="59457"/>
                </a:lnTo>
                <a:lnTo>
                  <a:pt x="842031" y="70561"/>
                </a:lnTo>
                <a:lnTo>
                  <a:pt x="797162" y="82582"/>
                </a:lnTo>
                <a:lnTo>
                  <a:pt x="752618" y="95510"/>
                </a:lnTo>
                <a:lnTo>
                  <a:pt x="708416" y="109336"/>
                </a:lnTo>
                <a:lnTo>
                  <a:pt x="664571" y="124053"/>
                </a:lnTo>
                <a:lnTo>
                  <a:pt x="621100" y="139650"/>
                </a:lnTo>
                <a:lnTo>
                  <a:pt x="578017" y="156119"/>
                </a:lnTo>
                <a:lnTo>
                  <a:pt x="535339" y="173451"/>
                </a:lnTo>
                <a:lnTo>
                  <a:pt x="493081" y="191637"/>
                </a:lnTo>
                <a:lnTo>
                  <a:pt x="451260" y="210668"/>
                </a:lnTo>
                <a:lnTo>
                  <a:pt x="409890" y="230536"/>
                </a:lnTo>
                <a:lnTo>
                  <a:pt x="368988" y="251231"/>
                </a:lnTo>
                <a:lnTo>
                  <a:pt x="328570" y="272745"/>
                </a:lnTo>
                <a:lnTo>
                  <a:pt x="288651" y="295068"/>
                </a:lnTo>
                <a:lnTo>
                  <a:pt x="249247" y="318193"/>
                </a:lnTo>
                <a:lnTo>
                  <a:pt x="210373" y="342110"/>
                </a:lnTo>
                <a:lnTo>
                  <a:pt x="172047" y="366809"/>
                </a:lnTo>
                <a:lnTo>
                  <a:pt x="134282" y="392283"/>
                </a:lnTo>
                <a:lnTo>
                  <a:pt x="97095" y="418523"/>
                </a:lnTo>
                <a:lnTo>
                  <a:pt x="60502" y="445518"/>
                </a:lnTo>
                <a:lnTo>
                  <a:pt x="24519" y="473262"/>
                </a:lnTo>
                <a:lnTo>
                  <a:pt x="0" y="493013"/>
                </a:lnTo>
                <a:lnTo>
                  <a:pt x="61173" y="493013"/>
                </a:lnTo>
                <a:lnTo>
                  <a:pt x="64961" y="490024"/>
                </a:lnTo>
                <a:lnTo>
                  <a:pt x="101194" y="462679"/>
                </a:lnTo>
                <a:lnTo>
                  <a:pt x="138042" y="436094"/>
                </a:lnTo>
                <a:lnTo>
                  <a:pt x="175490" y="410279"/>
                </a:lnTo>
                <a:lnTo>
                  <a:pt x="213521" y="385243"/>
                </a:lnTo>
                <a:lnTo>
                  <a:pt x="252118" y="360995"/>
                </a:lnTo>
                <a:lnTo>
                  <a:pt x="291267" y="337545"/>
                </a:lnTo>
                <a:lnTo>
                  <a:pt x="330950" y="314903"/>
                </a:lnTo>
                <a:lnTo>
                  <a:pt x="371151" y="293078"/>
                </a:lnTo>
                <a:lnTo>
                  <a:pt x="411855" y="272079"/>
                </a:lnTo>
                <a:lnTo>
                  <a:pt x="453045" y="251916"/>
                </a:lnTo>
                <a:lnTo>
                  <a:pt x="494705" y="232599"/>
                </a:lnTo>
                <a:lnTo>
                  <a:pt x="536820" y="214137"/>
                </a:lnTo>
                <a:lnTo>
                  <a:pt x="579372" y="196539"/>
                </a:lnTo>
                <a:lnTo>
                  <a:pt x="622346" y="179816"/>
                </a:lnTo>
                <a:lnTo>
                  <a:pt x="665725" y="163975"/>
                </a:lnTo>
                <a:lnTo>
                  <a:pt x="709494" y="149028"/>
                </a:lnTo>
                <a:lnTo>
                  <a:pt x="753637" y="134984"/>
                </a:lnTo>
                <a:lnTo>
                  <a:pt x="798136" y="121851"/>
                </a:lnTo>
                <a:lnTo>
                  <a:pt x="842977" y="109641"/>
                </a:lnTo>
                <a:lnTo>
                  <a:pt x="888142" y="98361"/>
                </a:lnTo>
                <a:lnTo>
                  <a:pt x="933616" y="88021"/>
                </a:lnTo>
                <a:lnTo>
                  <a:pt x="979383" y="78632"/>
                </a:lnTo>
                <a:lnTo>
                  <a:pt x="1025427" y="70203"/>
                </a:lnTo>
                <a:lnTo>
                  <a:pt x="1071731" y="62742"/>
                </a:lnTo>
                <a:lnTo>
                  <a:pt x="1118279" y="56260"/>
                </a:lnTo>
                <a:lnTo>
                  <a:pt x="1165055" y="50766"/>
                </a:lnTo>
                <a:lnTo>
                  <a:pt x="1212043" y="46270"/>
                </a:lnTo>
                <a:lnTo>
                  <a:pt x="1259228" y="42781"/>
                </a:lnTo>
                <a:lnTo>
                  <a:pt x="1306591" y="40308"/>
                </a:lnTo>
                <a:lnTo>
                  <a:pt x="1354119" y="38862"/>
                </a:lnTo>
                <a:lnTo>
                  <a:pt x="1408221" y="38110"/>
                </a:lnTo>
                <a:lnTo>
                  <a:pt x="1463085" y="38862"/>
                </a:lnTo>
                <a:lnTo>
                  <a:pt x="1517187" y="41148"/>
                </a:lnTo>
                <a:lnTo>
                  <a:pt x="1570527" y="44195"/>
                </a:lnTo>
                <a:lnTo>
                  <a:pt x="1619831" y="48137"/>
                </a:lnTo>
                <a:lnTo>
                  <a:pt x="1668960" y="53179"/>
                </a:lnTo>
                <a:lnTo>
                  <a:pt x="1717891" y="59312"/>
                </a:lnTo>
                <a:lnTo>
                  <a:pt x="1766606" y="66530"/>
                </a:lnTo>
                <a:lnTo>
                  <a:pt x="1815083" y="74822"/>
                </a:lnTo>
                <a:lnTo>
                  <a:pt x="1863303" y="84181"/>
                </a:lnTo>
                <a:lnTo>
                  <a:pt x="1911245" y="94598"/>
                </a:lnTo>
                <a:lnTo>
                  <a:pt x="1958890" y="106065"/>
                </a:lnTo>
                <a:lnTo>
                  <a:pt x="2006216" y="118574"/>
                </a:lnTo>
                <a:lnTo>
                  <a:pt x="2053203" y="132116"/>
                </a:lnTo>
                <a:lnTo>
                  <a:pt x="2099832" y="146682"/>
                </a:lnTo>
                <a:lnTo>
                  <a:pt x="2146082" y="162265"/>
                </a:lnTo>
                <a:lnTo>
                  <a:pt x="2191932" y="178856"/>
                </a:lnTo>
                <a:lnTo>
                  <a:pt x="2237363" y="196446"/>
                </a:lnTo>
                <a:lnTo>
                  <a:pt x="2282354" y="215027"/>
                </a:lnTo>
                <a:lnTo>
                  <a:pt x="2326884" y="234591"/>
                </a:lnTo>
                <a:lnTo>
                  <a:pt x="2370934" y="255129"/>
                </a:lnTo>
                <a:lnTo>
                  <a:pt x="2414484" y="276633"/>
                </a:lnTo>
                <a:lnTo>
                  <a:pt x="2457512" y="299094"/>
                </a:lnTo>
                <a:lnTo>
                  <a:pt x="2500000" y="322504"/>
                </a:lnTo>
                <a:lnTo>
                  <a:pt x="2541925" y="346855"/>
                </a:lnTo>
                <a:lnTo>
                  <a:pt x="2583269" y="372138"/>
                </a:lnTo>
                <a:lnTo>
                  <a:pt x="2624011" y="398345"/>
                </a:lnTo>
                <a:lnTo>
                  <a:pt x="2664131" y="425467"/>
                </a:lnTo>
                <a:lnTo>
                  <a:pt x="2703607" y="453496"/>
                </a:lnTo>
                <a:lnTo>
                  <a:pt x="2742421" y="482423"/>
                </a:lnTo>
                <a:lnTo>
                  <a:pt x="2755964" y="493013"/>
                </a:lnTo>
                <a:lnTo>
                  <a:pt x="2816836" y="49301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161834" y="1705087"/>
            <a:ext cx="267260" cy="426383"/>
          </a:xfrm>
          <a:custGeom>
            <a:avLst/>
            <a:gdLst/>
            <a:ahLst/>
            <a:cxnLst/>
            <a:rect l="l" t="t" r="r" b="b"/>
            <a:pathLst>
              <a:path w="302895" h="483235">
                <a:moveTo>
                  <a:pt x="302832" y="19050"/>
                </a:moveTo>
                <a:lnTo>
                  <a:pt x="269304" y="0"/>
                </a:lnTo>
                <a:lnTo>
                  <a:pt x="0" y="483107"/>
                </a:lnTo>
                <a:lnTo>
                  <a:pt x="43969" y="483107"/>
                </a:lnTo>
                <a:lnTo>
                  <a:pt x="302832" y="190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399455" y="1705087"/>
            <a:ext cx="267821" cy="426383"/>
          </a:xfrm>
          <a:custGeom>
            <a:avLst/>
            <a:gdLst/>
            <a:ahLst/>
            <a:cxnLst/>
            <a:rect l="l" t="t" r="r" b="b"/>
            <a:pathLst>
              <a:path w="303529" h="483235">
                <a:moveTo>
                  <a:pt x="303188" y="483107"/>
                </a:moveTo>
                <a:lnTo>
                  <a:pt x="33527" y="0"/>
                </a:lnTo>
                <a:lnTo>
                  <a:pt x="0" y="19050"/>
                </a:lnTo>
                <a:lnTo>
                  <a:pt x="259091" y="483107"/>
                </a:lnTo>
                <a:lnTo>
                  <a:pt x="303188" y="4831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411058" y="1636506"/>
            <a:ext cx="3894604" cy="284629"/>
          </a:xfrm>
          <a:custGeom>
            <a:avLst/>
            <a:gdLst/>
            <a:ahLst/>
            <a:cxnLst/>
            <a:rect l="l" t="t" r="r" b="b"/>
            <a:pathLst>
              <a:path w="4413884" h="322580">
                <a:moveTo>
                  <a:pt x="154686" y="312419"/>
                </a:moveTo>
                <a:lnTo>
                  <a:pt x="152400" y="274319"/>
                </a:lnTo>
                <a:lnTo>
                  <a:pt x="0" y="284225"/>
                </a:lnTo>
                <a:lnTo>
                  <a:pt x="3048" y="322325"/>
                </a:lnTo>
                <a:lnTo>
                  <a:pt x="154686" y="312419"/>
                </a:lnTo>
                <a:close/>
              </a:path>
              <a:path w="4413884" h="322580">
                <a:moveTo>
                  <a:pt x="420623" y="294893"/>
                </a:moveTo>
                <a:lnTo>
                  <a:pt x="418338" y="256793"/>
                </a:lnTo>
                <a:lnTo>
                  <a:pt x="266700" y="266699"/>
                </a:lnTo>
                <a:lnTo>
                  <a:pt x="268986" y="304799"/>
                </a:lnTo>
                <a:lnTo>
                  <a:pt x="420623" y="294893"/>
                </a:lnTo>
                <a:close/>
              </a:path>
              <a:path w="4413884" h="322580">
                <a:moveTo>
                  <a:pt x="687324" y="278129"/>
                </a:moveTo>
                <a:lnTo>
                  <a:pt x="685038" y="240029"/>
                </a:lnTo>
                <a:lnTo>
                  <a:pt x="532638" y="249935"/>
                </a:lnTo>
                <a:lnTo>
                  <a:pt x="534924" y="288035"/>
                </a:lnTo>
                <a:lnTo>
                  <a:pt x="687324" y="278129"/>
                </a:lnTo>
                <a:close/>
              </a:path>
              <a:path w="4413884" h="322580">
                <a:moveTo>
                  <a:pt x="953262" y="260603"/>
                </a:moveTo>
                <a:lnTo>
                  <a:pt x="950976" y="222503"/>
                </a:lnTo>
                <a:lnTo>
                  <a:pt x="798576" y="232409"/>
                </a:lnTo>
                <a:lnTo>
                  <a:pt x="800862" y="270509"/>
                </a:lnTo>
                <a:lnTo>
                  <a:pt x="953262" y="260603"/>
                </a:lnTo>
                <a:close/>
              </a:path>
              <a:path w="4413884" h="322580">
                <a:moveTo>
                  <a:pt x="1219200" y="243839"/>
                </a:moveTo>
                <a:lnTo>
                  <a:pt x="1216914" y="205739"/>
                </a:lnTo>
                <a:lnTo>
                  <a:pt x="1064514" y="215645"/>
                </a:lnTo>
                <a:lnTo>
                  <a:pt x="1067562" y="253745"/>
                </a:lnTo>
                <a:lnTo>
                  <a:pt x="1219200" y="243839"/>
                </a:lnTo>
                <a:close/>
              </a:path>
              <a:path w="4413884" h="322580">
                <a:moveTo>
                  <a:pt x="1485900" y="226313"/>
                </a:moveTo>
                <a:lnTo>
                  <a:pt x="1482852" y="188975"/>
                </a:lnTo>
                <a:lnTo>
                  <a:pt x="1331214" y="198119"/>
                </a:lnTo>
                <a:lnTo>
                  <a:pt x="1333500" y="236219"/>
                </a:lnTo>
                <a:lnTo>
                  <a:pt x="1485900" y="226313"/>
                </a:lnTo>
                <a:close/>
              </a:path>
              <a:path w="4413884" h="322580">
                <a:moveTo>
                  <a:pt x="1751838" y="209549"/>
                </a:moveTo>
                <a:lnTo>
                  <a:pt x="1749552" y="171449"/>
                </a:lnTo>
                <a:lnTo>
                  <a:pt x="1597152" y="181355"/>
                </a:lnTo>
                <a:lnTo>
                  <a:pt x="1599438" y="219455"/>
                </a:lnTo>
                <a:lnTo>
                  <a:pt x="1751838" y="209549"/>
                </a:lnTo>
                <a:close/>
              </a:path>
              <a:path w="4413884" h="322580">
                <a:moveTo>
                  <a:pt x="2017776" y="192023"/>
                </a:moveTo>
                <a:lnTo>
                  <a:pt x="2015489" y="154685"/>
                </a:lnTo>
                <a:lnTo>
                  <a:pt x="1863089" y="163829"/>
                </a:lnTo>
                <a:lnTo>
                  <a:pt x="1866138" y="201929"/>
                </a:lnTo>
                <a:lnTo>
                  <a:pt x="2017776" y="192023"/>
                </a:lnTo>
                <a:close/>
              </a:path>
              <a:path w="4413884" h="322580">
                <a:moveTo>
                  <a:pt x="2283714" y="175259"/>
                </a:moveTo>
                <a:lnTo>
                  <a:pt x="2281428" y="137159"/>
                </a:lnTo>
                <a:lnTo>
                  <a:pt x="2129790" y="147065"/>
                </a:lnTo>
                <a:lnTo>
                  <a:pt x="2132076" y="185165"/>
                </a:lnTo>
                <a:lnTo>
                  <a:pt x="2283714" y="175259"/>
                </a:lnTo>
                <a:close/>
              </a:path>
              <a:path w="4413884" h="322580">
                <a:moveTo>
                  <a:pt x="2550414" y="157733"/>
                </a:moveTo>
                <a:lnTo>
                  <a:pt x="2547366" y="120395"/>
                </a:lnTo>
                <a:lnTo>
                  <a:pt x="2395728" y="129539"/>
                </a:lnTo>
                <a:lnTo>
                  <a:pt x="2398014" y="167639"/>
                </a:lnTo>
                <a:lnTo>
                  <a:pt x="2550414" y="157733"/>
                </a:lnTo>
                <a:close/>
              </a:path>
              <a:path w="4413884" h="322580">
                <a:moveTo>
                  <a:pt x="2816352" y="140969"/>
                </a:moveTo>
                <a:lnTo>
                  <a:pt x="2814066" y="102869"/>
                </a:lnTo>
                <a:lnTo>
                  <a:pt x="2661666" y="112775"/>
                </a:lnTo>
                <a:lnTo>
                  <a:pt x="2663952" y="150875"/>
                </a:lnTo>
                <a:lnTo>
                  <a:pt x="2816352" y="140969"/>
                </a:lnTo>
                <a:close/>
              </a:path>
              <a:path w="4413884" h="322580">
                <a:moveTo>
                  <a:pt x="3082290" y="124205"/>
                </a:moveTo>
                <a:lnTo>
                  <a:pt x="3080004" y="86105"/>
                </a:lnTo>
                <a:lnTo>
                  <a:pt x="2927604" y="95249"/>
                </a:lnTo>
                <a:lnTo>
                  <a:pt x="2930652" y="133349"/>
                </a:lnTo>
                <a:lnTo>
                  <a:pt x="3082290" y="124205"/>
                </a:lnTo>
                <a:close/>
              </a:path>
              <a:path w="4413884" h="322580">
                <a:moveTo>
                  <a:pt x="3348228" y="106679"/>
                </a:moveTo>
                <a:lnTo>
                  <a:pt x="3345941" y="68579"/>
                </a:lnTo>
                <a:lnTo>
                  <a:pt x="3194304" y="78485"/>
                </a:lnTo>
                <a:lnTo>
                  <a:pt x="3196590" y="116585"/>
                </a:lnTo>
                <a:lnTo>
                  <a:pt x="3348228" y="106679"/>
                </a:lnTo>
                <a:close/>
              </a:path>
              <a:path w="4413884" h="322580">
                <a:moveTo>
                  <a:pt x="3614928" y="89915"/>
                </a:moveTo>
                <a:lnTo>
                  <a:pt x="3612641" y="51815"/>
                </a:lnTo>
                <a:lnTo>
                  <a:pt x="3460241" y="61721"/>
                </a:lnTo>
                <a:lnTo>
                  <a:pt x="3462528" y="99059"/>
                </a:lnTo>
                <a:lnTo>
                  <a:pt x="3614928" y="89915"/>
                </a:lnTo>
                <a:close/>
              </a:path>
              <a:path w="4413884" h="322580">
                <a:moveTo>
                  <a:pt x="3880866" y="72389"/>
                </a:moveTo>
                <a:lnTo>
                  <a:pt x="3878579" y="34289"/>
                </a:lnTo>
                <a:lnTo>
                  <a:pt x="3726179" y="44195"/>
                </a:lnTo>
                <a:lnTo>
                  <a:pt x="3728466" y="82295"/>
                </a:lnTo>
                <a:lnTo>
                  <a:pt x="3880866" y="72389"/>
                </a:lnTo>
                <a:close/>
              </a:path>
              <a:path w="4413884" h="322580">
                <a:moveTo>
                  <a:pt x="4146804" y="55625"/>
                </a:moveTo>
                <a:lnTo>
                  <a:pt x="4144517" y="17525"/>
                </a:lnTo>
                <a:lnTo>
                  <a:pt x="3992879" y="27431"/>
                </a:lnTo>
                <a:lnTo>
                  <a:pt x="3995166" y="64769"/>
                </a:lnTo>
                <a:lnTo>
                  <a:pt x="4146804" y="55625"/>
                </a:lnTo>
                <a:close/>
              </a:path>
              <a:path w="4413884" h="322580">
                <a:moveTo>
                  <a:pt x="4413504" y="38099"/>
                </a:moveTo>
                <a:lnTo>
                  <a:pt x="4410456" y="0"/>
                </a:lnTo>
                <a:lnTo>
                  <a:pt x="4258818" y="9905"/>
                </a:lnTo>
                <a:lnTo>
                  <a:pt x="4261104" y="48005"/>
                </a:lnTo>
                <a:lnTo>
                  <a:pt x="4413504" y="380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37883" y="2130686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897346" y="2131358"/>
            <a:ext cx="3092824" cy="863973"/>
          </a:xfrm>
          <a:custGeom>
            <a:avLst/>
            <a:gdLst/>
            <a:ahLst/>
            <a:cxnLst/>
            <a:rect l="l" t="t" r="r" b="b"/>
            <a:pathLst>
              <a:path w="3505200" h="979170">
                <a:moveTo>
                  <a:pt x="3505064" y="979170"/>
                </a:moveTo>
                <a:lnTo>
                  <a:pt x="3485988" y="923413"/>
                </a:lnTo>
                <a:lnTo>
                  <a:pt x="3470122" y="881543"/>
                </a:lnTo>
                <a:lnTo>
                  <a:pt x="3453195" y="840176"/>
                </a:lnTo>
                <a:lnTo>
                  <a:pt x="3435223" y="799326"/>
                </a:lnTo>
                <a:lnTo>
                  <a:pt x="3416222" y="759008"/>
                </a:lnTo>
                <a:lnTo>
                  <a:pt x="3396209" y="719238"/>
                </a:lnTo>
                <a:lnTo>
                  <a:pt x="3375198" y="680031"/>
                </a:lnTo>
                <a:lnTo>
                  <a:pt x="3353205" y="641402"/>
                </a:lnTo>
                <a:lnTo>
                  <a:pt x="3330247" y="603366"/>
                </a:lnTo>
                <a:lnTo>
                  <a:pt x="3306340" y="565939"/>
                </a:lnTo>
                <a:lnTo>
                  <a:pt x="3281498" y="529135"/>
                </a:lnTo>
                <a:lnTo>
                  <a:pt x="3255738" y="492970"/>
                </a:lnTo>
                <a:lnTo>
                  <a:pt x="3229075" y="457460"/>
                </a:lnTo>
                <a:lnTo>
                  <a:pt x="3201527" y="422618"/>
                </a:lnTo>
                <a:lnTo>
                  <a:pt x="3173107" y="388462"/>
                </a:lnTo>
                <a:lnTo>
                  <a:pt x="3143833" y="355005"/>
                </a:lnTo>
                <a:lnTo>
                  <a:pt x="3113720" y="322263"/>
                </a:lnTo>
                <a:lnTo>
                  <a:pt x="3082783" y="290251"/>
                </a:lnTo>
                <a:lnTo>
                  <a:pt x="3051039" y="258984"/>
                </a:lnTo>
                <a:lnTo>
                  <a:pt x="3018504" y="228479"/>
                </a:lnTo>
                <a:lnTo>
                  <a:pt x="2985193" y="198749"/>
                </a:lnTo>
                <a:lnTo>
                  <a:pt x="2951122" y="169810"/>
                </a:lnTo>
                <a:lnTo>
                  <a:pt x="2916307" y="141677"/>
                </a:lnTo>
                <a:lnTo>
                  <a:pt x="2880763" y="114366"/>
                </a:lnTo>
                <a:lnTo>
                  <a:pt x="2844508" y="87891"/>
                </a:lnTo>
                <a:lnTo>
                  <a:pt x="2807556" y="62268"/>
                </a:lnTo>
                <a:lnTo>
                  <a:pt x="2769923" y="37513"/>
                </a:lnTo>
                <a:lnTo>
                  <a:pt x="2731625" y="13640"/>
                </a:lnTo>
                <a:lnTo>
                  <a:pt x="2708503" y="0"/>
                </a:lnTo>
                <a:lnTo>
                  <a:pt x="797042" y="0"/>
                </a:lnTo>
                <a:lnTo>
                  <a:pt x="735595" y="37513"/>
                </a:lnTo>
                <a:lnTo>
                  <a:pt x="697944" y="62268"/>
                </a:lnTo>
                <a:lnTo>
                  <a:pt x="660975" y="87891"/>
                </a:lnTo>
                <a:lnTo>
                  <a:pt x="624701" y="114366"/>
                </a:lnTo>
                <a:lnTo>
                  <a:pt x="589140" y="141677"/>
                </a:lnTo>
                <a:lnTo>
                  <a:pt x="554306" y="169810"/>
                </a:lnTo>
                <a:lnTo>
                  <a:pt x="520217" y="198749"/>
                </a:lnTo>
                <a:lnTo>
                  <a:pt x="486888" y="228479"/>
                </a:lnTo>
                <a:lnTo>
                  <a:pt x="454334" y="258984"/>
                </a:lnTo>
                <a:lnTo>
                  <a:pt x="422571" y="290251"/>
                </a:lnTo>
                <a:lnTo>
                  <a:pt x="391617" y="322263"/>
                </a:lnTo>
                <a:lnTo>
                  <a:pt x="361485" y="355005"/>
                </a:lnTo>
                <a:lnTo>
                  <a:pt x="332192" y="388462"/>
                </a:lnTo>
                <a:lnTo>
                  <a:pt x="303755" y="422618"/>
                </a:lnTo>
                <a:lnTo>
                  <a:pt x="276188" y="457460"/>
                </a:lnTo>
                <a:lnTo>
                  <a:pt x="249508" y="492970"/>
                </a:lnTo>
                <a:lnTo>
                  <a:pt x="223731" y="529135"/>
                </a:lnTo>
                <a:lnTo>
                  <a:pt x="198872" y="565939"/>
                </a:lnTo>
                <a:lnTo>
                  <a:pt x="174948" y="603366"/>
                </a:lnTo>
                <a:lnTo>
                  <a:pt x="151973" y="641402"/>
                </a:lnTo>
                <a:lnTo>
                  <a:pt x="129965" y="680031"/>
                </a:lnTo>
                <a:lnTo>
                  <a:pt x="108939" y="719238"/>
                </a:lnTo>
                <a:lnTo>
                  <a:pt x="88910" y="759008"/>
                </a:lnTo>
                <a:lnTo>
                  <a:pt x="69895" y="799326"/>
                </a:lnTo>
                <a:lnTo>
                  <a:pt x="51910" y="840176"/>
                </a:lnTo>
                <a:lnTo>
                  <a:pt x="34970" y="881543"/>
                </a:lnTo>
                <a:lnTo>
                  <a:pt x="19091" y="923413"/>
                </a:lnTo>
                <a:lnTo>
                  <a:pt x="4289" y="965769"/>
                </a:lnTo>
                <a:lnTo>
                  <a:pt x="0" y="979170"/>
                </a:lnTo>
                <a:lnTo>
                  <a:pt x="3505064" y="9791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880070" y="2131358"/>
            <a:ext cx="3128121" cy="863973"/>
          </a:xfrm>
          <a:custGeom>
            <a:avLst/>
            <a:gdLst/>
            <a:ahLst/>
            <a:cxnLst/>
            <a:rect l="l" t="t" r="r" b="b"/>
            <a:pathLst>
              <a:path w="3545204" h="979170">
                <a:moveTo>
                  <a:pt x="855275" y="0"/>
                </a:moveTo>
                <a:lnTo>
                  <a:pt x="780159" y="0"/>
                </a:lnTo>
                <a:lnTo>
                  <a:pt x="759123" y="12869"/>
                </a:lnTo>
                <a:lnTo>
                  <a:pt x="720890" y="37553"/>
                </a:lnTo>
                <a:lnTo>
                  <a:pt x="683299" y="63133"/>
                </a:lnTo>
                <a:lnTo>
                  <a:pt x="646370" y="89596"/>
                </a:lnTo>
                <a:lnTo>
                  <a:pt x="610122" y="116930"/>
                </a:lnTo>
                <a:lnTo>
                  <a:pt x="574573" y="145120"/>
                </a:lnTo>
                <a:lnTo>
                  <a:pt x="539743" y="174153"/>
                </a:lnTo>
                <a:lnTo>
                  <a:pt x="505650" y="204016"/>
                </a:lnTo>
                <a:lnTo>
                  <a:pt x="472314" y="234694"/>
                </a:lnTo>
                <a:lnTo>
                  <a:pt x="439754" y="266175"/>
                </a:lnTo>
                <a:lnTo>
                  <a:pt x="407987" y="298445"/>
                </a:lnTo>
                <a:lnTo>
                  <a:pt x="377035" y="331490"/>
                </a:lnTo>
                <a:lnTo>
                  <a:pt x="346914" y="365297"/>
                </a:lnTo>
                <a:lnTo>
                  <a:pt x="317646" y="399852"/>
                </a:lnTo>
                <a:lnTo>
                  <a:pt x="289247" y="435142"/>
                </a:lnTo>
                <a:lnTo>
                  <a:pt x="261738" y="471154"/>
                </a:lnTo>
                <a:lnTo>
                  <a:pt x="235137" y="507873"/>
                </a:lnTo>
                <a:lnTo>
                  <a:pt x="209463" y="545287"/>
                </a:lnTo>
                <a:lnTo>
                  <a:pt x="184736" y="583381"/>
                </a:lnTo>
                <a:lnTo>
                  <a:pt x="160974" y="622142"/>
                </a:lnTo>
                <a:lnTo>
                  <a:pt x="138196" y="661558"/>
                </a:lnTo>
                <a:lnTo>
                  <a:pt x="116421" y="701613"/>
                </a:lnTo>
                <a:lnTo>
                  <a:pt x="95668" y="742295"/>
                </a:lnTo>
                <a:lnTo>
                  <a:pt x="75957" y="783591"/>
                </a:lnTo>
                <a:lnTo>
                  <a:pt x="57306" y="825485"/>
                </a:lnTo>
                <a:lnTo>
                  <a:pt x="39733" y="867966"/>
                </a:lnTo>
                <a:lnTo>
                  <a:pt x="23259" y="911020"/>
                </a:lnTo>
                <a:lnTo>
                  <a:pt x="7902" y="954633"/>
                </a:lnTo>
                <a:lnTo>
                  <a:pt x="0" y="979170"/>
                </a:lnTo>
                <a:lnTo>
                  <a:pt x="40241" y="979170"/>
                </a:lnTo>
                <a:lnTo>
                  <a:pt x="49642" y="950970"/>
                </a:lnTo>
                <a:lnTo>
                  <a:pt x="65700" y="906914"/>
                </a:lnTo>
                <a:lnTo>
                  <a:pt x="82912" y="863462"/>
                </a:lnTo>
                <a:lnTo>
                  <a:pt x="101260" y="820629"/>
                </a:lnTo>
                <a:lnTo>
                  <a:pt x="120721" y="778428"/>
                </a:lnTo>
                <a:lnTo>
                  <a:pt x="141276" y="736875"/>
                </a:lnTo>
                <a:lnTo>
                  <a:pt x="162905" y="695982"/>
                </a:lnTo>
                <a:lnTo>
                  <a:pt x="185587" y="655764"/>
                </a:lnTo>
                <a:lnTo>
                  <a:pt x="209302" y="616235"/>
                </a:lnTo>
                <a:lnTo>
                  <a:pt x="234030" y="577410"/>
                </a:lnTo>
                <a:lnTo>
                  <a:pt x="259751" y="539301"/>
                </a:lnTo>
                <a:lnTo>
                  <a:pt x="286444" y="501923"/>
                </a:lnTo>
                <a:lnTo>
                  <a:pt x="314089" y="465291"/>
                </a:lnTo>
                <a:lnTo>
                  <a:pt x="342665" y="429418"/>
                </a:lnTo>
                <a:lnTo>
                  <a:pt x="372154" y="394318"/>
                </a:lnTo>
                <a:lnTo>
                  <a:pt x="402533" y="360006"/>
                </a:lnTo>
                <a:lnTo>
                  <a:pt x="433784" y="326495"/>
                </a:lnTo>
                <a:lnTo>
                  <a:pt x="465885" y="293800"/>
                </a:lnTo>
                <a:lnTo>
                  <a:pt x="498817" y="261934"/>
                </a:lnTo>
                <a:lnTo>
                  <a:pt x="532559" y="230912"/>
                </a:lnTo>
                <a:lnTo>
                  <a:pt x="567091" y="200748"/>
                </a:lnTo>
                <a:lnTo>
                  <a:pt x="602392" y="171455"/>
                </a:lnTo>
                <a:lnTo>
                  <a:pt x="638443" y="143049"/>
                </a:lnTo>
                <a:lnTo>
                  <a:pt x="675224" y="115542"/>
                </a:lnTo>
                <a:lnTo>
                  <a:pt x="712713" y="88949"/>
                </a:lnTo>
                <a:lnTo>
                  <a:pt x="750891" y="63285"/>
                </a:lnTo>
                <a:lnTo>
                  <a:pt x="789737" y="38562"/>
                </a:lnTo>
                <a:lnTo>
                  <a:pt x="829232" y="14796"/>
                </a:lnTo>
                <a:lnTo>
                  <a:pt x="855275" y="0"/>
                </a:lnTo>
                <a:close/>
              </a:path>
              <a:path w="3545204" h="979170">
                <a:moveTo>
                  <a:pt x="3544605" y="979170"/>
                </a:moveTo>
                <a:lnTo>
                  <a:pt x="3520640" y="909178"/>
                </a:lnTo>
                <a:lnTo>
                  <a:pt x="3504151" y="866249"/>
                </a:lnTo>
                <a:lnTo>
                  <a:pt x="3486573" y="823889"/>
                </a:lnTo>
                <a:lnTo>
                  <a:pt x="3467925" y="782110"/>
                </a:lnTo>
                <a:lnTo>
                  <a:pt x="3448225" y="740927"/>
                </a:lnTo>
                <a:lnTo>
                  <a:pt x="3427491" y="700353"/>
                </a:lnTo>
                <a:lnTo>
                  <a:pt x="3405742" y="660401"/>
                </a:lnTo>
                <a:lnTo>
                  <a:pt x="3382996" y="621086"/>
                </a:lnTo>
                <a:lnTo>
                  <a:pt x="3359272" y="582420"/>
                </a:lnTo>
                <a:lnTo>
                  <a:pt x="3334588" y="544417"/>
                </a:lnTo>
                <a:lnTo>
                  <a:pt x="3308962" y="507092"/>
                </a:lnTo>
                <a:lnTo>
                  <a:pt x="3282414" y="470456"/>
                </a:lnTo>
                <a:lnTo>
                  <a:pt x="3254961" y="434525"/>
                </a:lnTo>
                <a:lnTo>
                  <a:pt x="3226622" y="399311"/>
                </a:lnTo>
                <a:lnTo>
                  <a:pt x="3197415" y="364828"/>
                </a:lnTo>
                <a:lnTo>
                  <a:pt x="3167359" y="331090"/>
                </a:lnTo>
                <a:lnTo>
                  <a:pt x="3136472" y="298110"/>
                </a:lnTo>
                <a:lnTo>
                  <a:pt x="3104773" y="265901"/>
                </a:lnTo>
                <a:lnTo>
                  <a:pt x="3072279" y="234478"/>
                </a:lnTo>
                <a:lnTo>
                  <a:pt x="3039010" y="203854"/>
                </a:lnTo>
                <a:lnTo>
                  <a:pt x="3004984" y="174042"/>
                </a:lnTo>
                <a:lnTo>
                  <a:pt x="2970219" y="145055"/>
                </a:lnTo>
                <a:lnTo>
                  <a:pt x="2934734" y="116909"/>
                </a:lnTo>
                <a:lnTo>
                  <a:pt x="2898548" y="89615"/>
                </a:lnTo>
                <a:lnTo>
                  <a:pt x="2861677" y="63188"/>
                </a:lnTo>
                <a:lnTo>
                  <a:pt x="2824142" y="37641"/>
                </a:lnTo>
                <a:lnTo>
                  <a:pt x="2785961" y="12988"/>
                </a:lnTo>
                <a:lnTo>
                  <a:pt x="2764733" y="0"/>
                </a:lnTo>
                <a:lnTo>
                  <a:pt x="2689493" y="0"/>
                </a:lnTo>
                <a:lnTo>
                  <a:pt x="2715971" y="15052"/>
                </a:lnTo>
                <a:lnTo>
                  <a:pt x="2755516" y="38866"/>
                </a:lnTo>
                <a:lnTo>
                  <a:pt x="2794404" y="63635"/>
                </a:lnTo>
                <a:lnTo>
                  <a:pt x="2832615" y="89345"/>
                </a:lnTo>
                <a:lnTo>
                  <a:pt x="2870129" y="115980"/>
                </a:lnTo>
                <a:lnTo>
                  <a:pt x="2906925" y="143526"/>
                </a:lnTo>
                <a:lnTo>
                  <a:pt x="2942985" y="171968"/>
                </a:lnTo>
                <a:lnTo>
                  <a:pt x="2978288" y="201292"/>
                </a:lnTo>
                <a:lnTo>
                  <a:pt x="3012814" y="231481"/>
                </a:lnTo>
                <a:lnTo>
                  <a:pt x="3046544" y="262523"/>
                </a:lnTo>
                <a:lnTo>
                  <a:pt x="3079457" y="294401"/>
                </a:lnTo>
                <a:lnTo>
                  <a:pt x="3111534" y="327101"/>
                </a:lnTo>
                <a:lnTo>
                  <a:pt x="3142755" y="360609"/>
                </a:lnTo>
                <a:lnTo>
                  <a:pt x="3173099" y="394908"/>
                </a:lnTo>
                <a:lnTo>
                  <a:pt x="3202547" y="429986"/>
                </a:lnTo>
                <a:lnTo>
                  <a:pt x="3231079" y="465826"/>
                </a:lnTo>
                <a:lnTo>
                  <a:pt x="3258676" y="502414"/>
                </a:lnTo>
                <a:lnTo>
                  <a:pt x="3285317" y="539735"/>
                </a:lnTo>
                <a:lnTo>
                  <a:pt x="3310982" y="577775"/>
                </a:lnTo>
                <a:lnTo>
                  <a:pt x="3335651" y="616518"/>
                </a:lnTo>
                <a:lnTo>
                  <a:pt x="3359305" y="655950"/>
                </a:lnTo>
                <a:lnTo>
                  <a:pt x="3381924" y="696055"/>
                </a:lnTo>
                <a:lnTo>
                  <a:pt x="3403487" y="736820"/>
                </a:lnTo>
                <a:lnTo>
                  <a:pt x="3423975" y="778230"/>
                </a:lnTo>
                <a:lnTo>
                  <a:pt x="3443368" y="820268"/>
                </a:lnTo>
                <a:lnTo>
                  <a:pt x="3461647" y="862922"/>
                </a:lnTo>
                <a:lnTo>
                  <a:pt x="3478790" y="906175"/>
                </a:lnTo>
                <a:lnTo>
                  <a:pt x="3494779" y="950013"/>
                </a:lnTo>
                <a:lnTo>
                  <a:pt x="3504505" y="979170"/>
                </a:lnTo>
                <a:lnTo>
                  <a:pt x="3544605" y="9791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753081" y="2131359"/>
            <a:ext cx="574862" cy="863973"/>
          </a:xfrm>
          <a:custGeom>
            <a:avLst/>
            <a:gdLst/>
            <a:ahLst/>
            <a:cxnLst/>
            <a:rect l="l" t="t" r="r" b="b"/>
            <a:pathLst>
              <a:path w="651510" h="979170">
                <a:moveTo>
                  <a:pt x="434810" y="362263"/>
                </a:moveTo>
                <a:lnTo>
                  <a:pt x="434810" y="275843"/>
                </a:lnTo>
                <a:lnTo>
                  <a:pt x="427202" y="320813"/>
                </a:lnTo>
                <a:lnTo>
                  <a:pt x="416808" y="369284"/>
                </a:lnTo>
                <a:lnTo>
                  <a:pt x="399985" y="415039"/>
                </a:lnTo>
                <a:lnTo>
                  <a:pt x="373088" y="451865"/>
                </a:lnTo>
                <a:lnTo>
                  <a:pt x="333180" y="483683"/>
                </a:lnTo>
                <a:lnTo>
                  <a:pt x="291006" y="508782"/>
                </a:lnTo>
                <a:lnTo>
                  <a:pt x="247285" y="529403"/>
                </a:lnTo>
                <a:lnTo>
                  <a:pt x="158084" y="566165"/>
                </a:lnTo>
                <a:lnTo>
                  <a:pt x="114044" y="586786"/>
                </a:lnTo>
                <a:lnTo>
                  <a:pt x="71336" y="611885"/>
                </a:lnTo>
                <a:lnTo>
                  <a:pt x="63347" y="623780"/>
                </a:lnTo>
                <a:lnTo>
                  <a:pt x="54858" y="635603"/>
                </a:lnTo>
                <a:lnTo>
                  <a:pt x="30105" y="688192"/>
                </a:lnTo>
                <a:lnTo>
                  <a:pt x="13841" y="745938"/>
                </a:lnTo>
                <a:lnTo>
                  <a:pt x="4908" y="909644"/>
                </a:lnTo>
                <a:lnTo>
                  <a:pt x="2142" y="956086"/>
                </a:lnTo>
                <a:lnTo>
                  <a:pt x="0" y="979169"/>
                </a:lnTo>
                <a:lnTo>
                  <a:pt x="66803" y="979169"/>
                </a:lnTo>
                <a:lnTo>
                  <a:pt x="434810" y="362263"/>
                </a:lnTo>
                <a:close/>
              </a:path>
              <a:path w="651510" h="979170">
                <a:moveTo>
                  <a:pt x="650914" y="0"/>
                </a:moveTo>
                <a:lnTo>
                  <a:pt x="409083" y="0"/>
                </a:lnTo>
                <a:lnTo>
                  <a:pt x="399282" y="9239"/>
                </a:lnTo>
                <a:lnTo>
                  <a:pt x="376339" y="41945"/>
                </a:lnTo>
                <a:lnTo>
                  <a:pt x="358610" y="84581"/>
                </a:lnTo>
                <a:lnTo>
                  <a:pt x="376089" y="133968"/>
                </a:lnTo>
                <a:lnTo>
                  <a:pt x="416475" y="227313"/>
                </a:lnTo>
                <a:lnTo>
                  <a:pt x="434810" y="275843"/>
                </a:lnTo>
                <a:lnTo>
                  <a:pt x="434810" y="362263"/>
                </a:lnTo>
                <a:lnTo>
                  <a:pt x="65091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736684" y="2131358"/>
            <a:ext cx="416859" cy="863973"/>
          </a:xfrm>
          <a:custGeom>
            <a:avLst/>
            <a:gdLst/>
            <a:ahLst/>
            <a:cxnLst/>
            <a:rect l="l" t="t" r="r" b="b"/>
            <a:pathLst>
              <a:path w="472439" h="979170">
                <a:moveTo>
                  <a:pt x="435867" y="419620"/>
                </a:moveTo>
                <a:lnTo>
                  <a:pt x="435867" y="282702"/>
                </a:lnTo>
                <a:lnTo>
                  <a:pt x="433705" y="276938"/>
                </a:lnTo>
                <a:lnTo>
                  <a:pt x="432819" y="282702"/>
                </a:lnTo>
                <a:lnTo>
                  <a:pt x="430533" y="294132"/>
                </a:lnTo>
                <a:lnTo>
                  <a:pt x="423032" y="337466"/>
                </a:lnTo>
                <a:lnTo>
                  <a:pt x="411921" y="381038"/>
                </a:lnTo>
                <a:lnTo>
                  <a:pt x="392971" y="420590"/>
                </a:lnTo>
                <a:lnTo>
                  <a:pt x="361953" y="451866"/>
                </a:lnTo>
                <a:lnTo>
                  <a:pt x="299072" y="492979"/>
                </a:lnTo>
                <a:lnTo>
                  <a:pt x="249372" y="516015"/>
                </a:lnTo>
                <a:lnTo>
                  <a:pt x="198421" y="536858"/>
                </a:lnTo>
                <a:lnTo>
                  <a:pt x="147794" y="558439"/>
                </a:lnTo>
                <a:lnTo>
                  <a:pt x="99063" y="583692"/>
                </a:lnTo>
                <a:lnTo>
                  <a:pt x="79251" y="595884"/>
                </a:lnTo>
                <a:lnTo>
                  <a:pt x="77727" y="597408"/>
                </a:lnTo>
                <a:lnTo>
                  <a:pt x="75441" y="598932"/>
                </a:lnTo>
                <a:lnTo>
                  <a:pt x="74679" y="601218"/>
                </a:lnTo>
                <a:lnTo>
                  <a:pt x="66297" y="612648"/>
                </a:lnTo>
                <a:lnTo>
                  <a:pt x="57915" y="624840"/>
                </a:lnTo>
                <a:lnTo>
                  <a:pt x="35691" y="667532"/>
                </a:lnTo>
                <a:lnTo>
                  <a:pt x="23625" y="707136"/>
                </a:lnTo>
                <a:lnTo>
                  <a:pt x="20216" y="717941"/>
                </a:lnTo>
                <a:lnTo>
                  <a:pt x="17233" y="728619"/>
                </a:lnTo>
                <a:lnTo>
                  <a:pt x="14399" y="739224"/>
                </a:lnTo>
                <a:lnTo>
                  <a:pt x="11433" y="749808"/>
                </a:lnTo>
                <a:lnTo>
                  <a:pt x="11433" y="752094"/>
                </a:lnTo>
                <a:lnTo>
                  <a:pt x="10671" y="753618"/>
                </a:lnTo>
                <a:lnTo>
                  <a:pt x="10671" y="755904"/>
                </a:lnTo>
                <a:lnTo>
                  <a:pt x="9147" y="781050"/>
                </a:lnTo>
                <a:lnTo>
                  <a:pt x="3162" y="933151"/>
                </a:lnTo>
                <a:lnTo>
                  <a:pt x="0" y="979169"/>
                </a:lnTo>
                <a:lnTo>
                  <a:pt x="38152" y="979169"/>
                </a:lnTo>
                <a:lnTo>
                  <a:pt x="41403" y="934366"/>
                </a:lnTo>
                <a:lnTo>
                  <a:pt x="43632" y="885563"/>
                </a:lnTo>
                <a:lnTo>
                  <a:pt x="47247" y="782574"/>
                </a:lnTo>
                <a:lnTo>
                  <a:pt x="48009" y="770001"/>
                </a:lnTo>
                <a:lnTo>
                  <a:pt x="48009" y="761238"/>
                </a:lnTo>
                <a:lnTo>
                  <a:pt x="48771" y="757428"/>
                </a:lnTo>
                <a:lnTo>
                  <a:pt x="49533" y="755142"/>
                </a:lnTo>
                <a:lnTo>
                  <a:pt x="51057" y="751332"/>
                </a:lnTo>
                <a:lnTo>
                  <a:pt x="51819" y="745236"/>
                </a:lnTo>
                <a:lnTo>
                  <a:pt x="54105" y="739902"/>
                </a:lnTo>
                <a:lnTo>
                  <a:pt x="55629" y="733044"/>
                </a:lnTo>
                <a:lnTo>
                  <a:pt x="57915" y="725424"/>
                </a:lnTo>
                <a:lnTo>
                  <a:pt x="59439" y="717804"/>
                </a:lnTo>
                <a:lnTo>
                  <a:pt x="62487" y="710184"/>
                </a:lnTo>
                <a:lnTo>
                  <a:pt x="67059" y="694182"/>
                </a:lnTo>
                <a:lnTo>
                  <a:pt x="71278" y="681036"/>
                </a:lnTo>
                <a:lnTo>
                  <a:pt x="75598" y="669402"/>
                </a:lnTo>
                <a:lnTo>
                  <a:pt x="81173" y="658347"/>
                </a:lnTo>
                <a:lnTo>
                  <a:pt x="89157" y="646938"/>
                </a:lnTo>
                <a:lnTo>
                  <a:pt x="100587" y="630312"/>
                </a:lnTo>
                <a:lnTo>
                  <a:pt x="100587" y="627888"/>
                </a:lnTo>
                <a:lnTo>
                  <a:pt x="105921" y="622554"/>
                </a:lnTo>
                <a:lnTo>
                  <a:pt x="105921" y="624493"/>
                </a:lnTo>
                <a:lnTo>
                  <a:pt x="117351" y="617220"/>
                </a:lnTo>
                <a:lnTo>
                  <a:pt x="160255" y="594661"/>
                </a:lnTo>
                <a:lnTo>
                  <a:pt x="204749" y="575132"/>
                </a:lnTo>
                <a:lnTo>
                  <a:pt x="249801" y="556688"/>
                </a:lnTo>
                <a:lnTo>
                  <a:pt x="294375" y="537387"/>
                </a:lnTo>
                <a:lnTo>
                  <a:pt x="337437" y="515286"/>
                </a:lnTo>
                <a:lnTo>
                  <a:pt x="377955" y="488442"/>
                </a:lnTo>
                <a:lnTo>
                  <a:pt x="427913" y="436849"/>
                </a:lnTo>
                <a:lnTo>
                  <a:pt x="435867" y="419620"/>
                </a:lnTo>
                <a:close/>
              </a:path>
              <a:path w="472439" h="979170">
                <a:moveTo>
                  <a:pt x="48771" y="757428"/>
                </a:moveTo>
                <a:lnTo>
                  <a:pt x="48009" y="761238"/>
                </a:lnTo>
                <a:lnTo>
                  <a:pt x="48613" y="760029"/>
                </a:lnTo>
                <a:lnTo>
                  <a:pt x="48771" y="757428"/>
                </a:lnTo>
                <a:close/>
              </a:path>
              <a:path w="472439" h="979170">
                <a:moveTo>
                  <a:pt x="48613" y="760029"/>
                </a:moveTo>
                <a:lnTo>
                  <a:pt x="48009" y="761238"/>
                </a:lnTo>
                <a:lnTo>
                  <a:pt x="48009" y="770001"/>
                </a:lnTo>
                <a:lnTo>
                  <a:pt x="48613" y="760029"/>
                </a:lnTo>
                <a:close/>
              </a:path>
              <a:path w="472439" h="979170">
                <a:moveTo>
                  <a:pt x="48771" y="759714"/>
                </a:moveTo>
                <a:lnTo>
                  <a:pt x="48771" y="757428"/>
                </a:lnTo>
                <a:lnTo>
                  <a:pt x="48613" y="760029"/>
                </a:lnTo>
                <a:lnTo>
                  <a:pt x="48771" y="759714"/>
                </a:lnTo>
                <a:close/>
              </a:path>
              <a:path w="472439" h="979170">
                <a:moveTo>
                  <a:pt x="105921" y="622554"/>
                </a:moveTo>
                <a:lnTo>
                  <a:pt x="100587" y="627888"/>
                </a:lnTo>
                <a:lnTo>
                  <a:pt x="103550" y="626002"/>
                </a:lnTo>
                <a:lnTo>
                  <a:pt x="105921" y="622554"/>
                </a:lnTo>
                <a:close/>
              </a:path>
              <a:path w="472439" h="979170">
                <a:moveTo>
                  <a:pt x="103550" y="626002"/>
                </a:moveTo>
                <a:lnTo>
                  <a:pt x="100587" y="627888"/>
                </a:lnTo>
                <a:lnTo>
                  <a:pt x="100587" y="630312"/>
                </a:lnTo>
                <a:lnTo>
                  <a:pt x="103550" y="626002"/>
                </a:lnTo>
                <a:close/>
              </a:path>
              <a:path w="472439" h="979170">
                <a:moveTo>
                  <a:pt x="105921" y="624493"/>
                </a:moveTo>
                <a:lnTo>
                  <a:pt x="105921" y="622554"/>
                </a:lnTo>
                <a:lnTo>
                  <a:pt x="103550" y="626002"/>
                </a:lnTo>
                <a:lnTo>
                  <a:pt x="105921" y="624493"/>
                </a:lnTo>
                <a:close/>
              </a:path>
              <a:path w="472439" h="979170">
                <a:moveTo>
                  <a:pt x="455191" y="0"/>
                </a:moveTo>
                <a:lnTo>
                  <a:pt x="401023" y="0"/>
                </a:lnTo>
                <a:lnTo>
                  <a:pt x="380516" y="28195"/>
                </a:lnTo>
                <a:lnTo>
                  <a:pt x="363477" y="65532"/>
                </a:lnTo>
                <a:lnTo>
                  <a:pt x="358905" y="78486"/>
                </a:lnTo>
                <a:lnTo>
                  <a:pt x="357381" y="82296"/>
                </a:lnTo>
                <a:lnTo>
                  <a:pt x="357381" y="86106"/>
                </a:lnTo>
                <a:lnTo>
                  <a:pt x="358905" y="89916"/>
                </a:lnTo>
                <a:lnTo>
                  <a:pt x="362715" y="102870"/>
                </a:lnTo>
                <a:lnTo>
                  <a:pt x="377275" y="142301"/>
                </a:lnTo>
                <a:lnTo>
                  <a:pt x="393933" y="180894"/>
                </a:lnTo>
                <a:lnTo>
                  <a:pt x="394719" y="182665"/>
                </a:lnTo>
                <a:lnTo>
                  <a:pt x="394719" y="90678"/>
                </a:lnTo>
                <a:lnTo>
                  <a:pt x="395481" y="78486"/>
                </a:lnTo>
                <a:lnTo>
                  <a:pt x="397103" y="84001"/>
                </a:lnTo>
                <a:lnTo>
                  <a:pt x="398529" y="80010"/>
                </a:lnTo>
                <a:lnTo>
                  <a:pt x="413307" y="48010"/>
                </a:lnTo>
                <a:lnTo>
                  <a:pt x="432638" y="21564"/>
                </a:lnTo>
                <a:lnTo>
                  <a:pt x="455191" y="0"/>
                </a:lnTo>
                <a:close/>
              </a:path>
              <a:path w="472439" h="979170">
                <a:moveTo>
                  <a:pt x="397103" y="84001"/>
                </a:moveTo>
                <a:lnTo>
                  <a:pt x="395481" y="78486"/>
                </a:lnTo>
                <a:lnTo>
                  <a:pt x="394719" y="90678"/>
                </a:lnTo>
                <a:lnTo>
                  <a:pt x="397103" y="84001"/>
                </a:lnTo>
                <a:close/>
              </a:path>
              <a:path w="472439" h="979170">
                <a:moveTo>
                  <a:pt x="472443" y="279654"/>
                </a:moveTo>
                <a:lnTo>
                  <a:pt x="472443" y="272796"/>
                </a:lnTo>
                <a:lnTo>
                  <a:pt x="471681" y="269748"/>
                </a:lnTo>
                <a:lnTo>
                  <a:pt x="462537" y="243840"/>
                </a:lnTo>
                <a:lnTo>
                  <a:pt x="446727" y="205895"/>
                </a:lnTo>
                <a:lnTo>
                  <a:pt x="429718" y="167797"/>
                </a:lnTo>
                <a:lnTo>
                  <a:pt x="413287" y="129563"/>
                </a:lnTo>
                <a:lnTo>
                  <a:pt x="399291" y="91440"/>
                </a:lnTo>
                <a:lnTo>
                  <a:pt x="397103" y="84001"/>
                </a:lnTo>
                <a:lnTo>
                  <a:pt x="394719" y="90678"/>
                </a:lnTo>
                <a:lnTo>
                  <a:pt x="394719" y="182665"/>
                </a:lnTo>
                <a:lnTo>
                  <a:pt x="410983" y="219336"/>
                </a:lnTo>
                <a:lnTo>
                  <a:pt x="426723" y="258318"/>
                </a:lnTo>
                <a:lnTo>
                  <a:pt x="433705" y="276938"/>
                </a:lnTo>
                <a:lnTo>
                  <a:pt x="434343" y="272796"/>
                </a:lnTo>
                <a:lnTo>
                  <a:pt x="435867" y="282702"/>
                </a:lnTo>
                <a:lnTo>
                  <a:pt x="435867" y="419620"/>
                </a:lnTo>
                <a:lnTo>
                  <a:pt x="447478" y="394468"/>
                </a:lnTo>
                <a:lnTo>
                  <a:pt x="459522" y="348591"/>
                </a:lnTo>
                <a:lnTo>
                  <a:pt x="468633" y="300990"/>
                </a:lnTo>
                <a:lnTo>
                  <a:pt x="470157" y="289560"/>
                </a:lnTo>
                <a:lnTo>
                  <a:pt x="472443" y="279654"/>
                </a:lnTo>
                <a:close/>
              </a:path>
              <a:path w="472439" h="979170">
                <a:moveTo>
                  <a:pt x="435867" y="282702"/>
                </a:moveTo>
                <a:lnTo>
                  <a:pt x="434343" y="272796"/>
                </a:lnTo>
                <a:lnTo>
                  <a:pt x="433705" y="276938"/>
                </a:lnTo>
                <a:lnTo>
                  <a:pt x="435867" y="28270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550385" y="2131359"/>
            <a:ext cx="816348" cy="863973"/>
          </a:xfrm>
          <a:custGeom>
            <a:avLst/>
            <a:gdLst/>
            <a:ahLst/>
            <a:cxnLst/>
            <a:rect l="l" t="t" r="r" b="b"/>
            <a:pathLst>
              <a:path w="925195" h="979170">
                <a:moveTo>
                  <a:pt x="924898" y="916343"/>
                </a:moveTo>
                <a:lnTo>
                  <a:pt x="922975" y="875259"/>
                </a:lnTo>
                <a:lnTo>
                  <a:pt x="916204" y="837042"/>
                </a:lnTo>
                <a:lnTo>
                  <a:pt x="880265" y="769332"/>
                </a:lnTo>
                <a:lnTo>
                  <a:pt x="847172" y="739901"/>
                </a:lnTo>
                <a:lnTo>
                  <a:pt x="803755" y="723569"/>
                </a:lnTo>
                <a:lnTo>
                  <a:pt x="759863" y="705061"/>
                </a:lnTo>
                <a:lnTo>
                  <a:pt x="715882" y="684394"/>
                </a:lnTo>
                <a:lnTo>
                  <a:pt x="672195" y="661585"/>
                </a:lnTo>
                <a:lnTo>
                  <a:pt x="629184" y="636648"/>
                </a:lnTo>
                <a:lnTo>
                  <a:pt x="587235" y="609599"/>
                </a:lnTo>
                <a:lnTo>
                  <a:pt x="546730" y="580456"/>
                </a:lnTo>
                <a:lnTo>
                  <a:pt x="508054" y="549232"/>
                </a:lnTo>
                <a:lnTo>
                  <a:pt x="471590" y="515945"/>
                </a:lnTo>
                <a:lnTo>
                  <a:pt x="437721" y="480610"/>
                </a:lnTo>
                <a:lnTo>
                  <a:pt x="406831" y="443243"/>
                </a:lnTo>
                <a:lnTo>
                  <a:pt x="379304" y="403859"/>
                </a:lnTo>
                <a:lnTo>
                  <a:pt x="361366" y="364609"/>
                </a:lnTo>
                <a:lnTo>
                  <a:pt x="349332" y="316935"/>
                </a:lnTo>
                <a:lnTo>
                  <a:pt x="341871" y="265366"/>
                </a:lnTo>
                <a:lnTo>
                  <a:pt x="337648" y="214432"/>
                </a:lnTo>
                <a:lnTo>
                  <a:pt x="333584" y="132587"/>
                </a:lnTo>
                <a:lnTo>
                  <a:pt x="306593" y="94892"/>
                </a:lnTo>
                <a:lnTo>
                  <a:pt x="278244" y="61912"/>
                </a:lnTo>
                <a:lnTo>
                  <a:pt x="246895" y="32075"/>
                </a:lnTo>
                <a:lnTo>
                  <a:pt x="210902" y="3809"/>
                </a:lnTo>
                <a:lnTo>
                  <a:pt x="201044" y="857"/>
                </a:lnTo>
                <a:lnTo>
                  <a:pt x="198326" y="0"/>
                </a:lnTo>
                <a:lnTo>
                  <a:pt x="0" y="0"/>
                </a:lnTo>
                <a:lnTo>
                  <a:pt x="514246" y="979169"/>
                </a:lnTo>
                <a:lnTo>
                  <a:pt x="923174" y="979169"/>
                </a:lnTo>
                <a:lnTo>
                  <a:pt x="923937" y="960261"/>
                </a:lnTo>
                <a:lnTo>
                  <a:pt x="924898" y="91634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672114" y="2131358"/>
            <a:ext cx="711013" cy="863973"/>
          </a:xfrm>
          <a:custGeom>
            <a:avLst/>
            <a:gdLst/>
            <a:ahLst/>
            <a:cxnLst/>
            <a:rect l="l" t="t" r="r" b="b"/>
            <a:pathLst>
              <a:path w="805814" h="979170">
                <a:moveTo>
                  <a:pt x="805537" y="898712"/>
                </a:moveTo>
                <a:lnTo>
                  <a:pt x="801624" y="855179"/>
                </a:lnTo>
                <a:lnTo>
                  <a:pt x="791154" y="814079"/>
                </a:lnTo>
                <a:lnTo>
                  <a:pt x="771796" y="775974"/>
                </a:lnTo>
                <a:lnTo>
                  <a:pt x="741218" y="741425"/>
                </a:lnTo>
                <a:lnTo>
                  <a:pt x="720644" y="724661"/>
                </a:lnTo>
                <a:lnTo>
                  <a:pt x="719120" y="723137"/>
                </a:lnTo>
                <a:lnTo>
                  <a:pt x="717596" y="722375"/>
                </a:lnTo>
                <a:lnTo>
                  <a:pt x="699186" y="716233"/>
                </a:lnTo>
                <a:lnTo>
                  <a:pt x="683306" y="710183"/>
                </a:lnTo>
                <a:lnTo>
                  <a:pt x="637092" y="690870"/>
                </a:lnTo>
                <a:lnTo>
                  <a:pt x="591516" y="669767"/>
                </a:lnTo>
                <a:lnTo>
                  <a:pt x="546812" y="646771"/>
                </a:lnTo>
                <a:lnTo>
                  <a:pt x="503213" y="621780"/>
                </a:lnTo>
                <a:lnTo>
                  <a:pt x="460951" y="594691"/>
                </a:lnTo>
                <a:lnTo>
                  <a:pt x="420258" y="565401"/>
                </a:lnTo>
                <a:lnTo>
                  <a:pt x="381368" y="533807"/>
                </a:lnTo>
                <a:lnTo>
                  <a:pt x="344513" y="499806"/>
                </a:lnTo>
                <a:lnTo>
                  <a:pt x="309926" y="463295"/>
                </a:lnTo>
                <a:lnTo>
                  <a:pt x="257644" y="394623"/>
                </a:lnTo>
                <a:lnTo>
                  <a:pt x="238185" y="348022"/>
                </a:lnTo>
                <a:lnTo>
                  <a:pt x="226844" y="298241"/>
                </a:lnTo>
                <a:lnTo>
                  <a:pt x="221012" y="246701"/>
                </a:lnTo>
                <a:lnTo>
                  <a:pt x="215438" y="144017"/>
                </a:lnTo>
                <a:lnTo>
                  <a:pt x="214676" y="137159"/>
                </a:lnTo>
                <a:lnTo>
                  <a:pt x="214676" y="131825"/>
                </a:lnTo>
                <a:lnTo>
                  <a:pt x="213914" y="128015"/>
                </a:lnTo>
                <a:lnTo>
                  <a:pt x="180877" y="79502"/>
                </a:lnTo>
                <a:lnTo>
                  <a:pt x="154421" y="49072"/>
                </a:lnTo>
                <a:lnTo>
                  <a:pt x="125517" y="20966"/>
                </a:lnTo>
                <a:lnTo>
                  <a:pt x="0" y="0"/>
                </a:lnTo>
                <a:lnTo>
                  <a:pt x="31755" y="11001"/>
                </a:lnTo>
                <a:lnTo>
                  <a:pt x="62276" y="20447"/>
                </a:lnTo>
                <a:lnTo>
                  <a:pt x="62276" y="19049"/>
                </a:lnTo>
                <a:lnTo>
                  <a:pt x="68372" y="22097"/>
                </a:lnTo>
                <a:lnTo>
                  <a:pt x="68372" y="23621"/>
                </a:lnTo>
                <a:lnTo>
                  <a:pt x="71420" y="25907"/>
                </a:lnTo>
                <a:lnTo>
                  <a:pt x="99993" y="49405"/>
                </a:lnTo>
                <a:lnTo>
                  <a:pt x="126760" y="75252"/>
                </a:lnTo>
                <a:lnTo>
                  <a:pt x="151195" y="103287"/>
                </a:lnTo>
                <a:lnTo>
                  <a:pt x="172766" y="133349"/>
                </a:lnTo>
                <a:lnTo>
                  <a:pt x="176576" y="138853"/>
                </a:lnTo>
                <a:lnTo>
                  <a:pt x="176576" y="134111"/>
                </a:lnTo>
                <a:lnTo>
                  <a:pt x="179624" y="143255"/>
                </a:lnTo>
                <a:lnTo>
                  <a:pt x="179624" y="194601"/>
                </a:lnTo>
                <a:lnTo>
                  <a:pt x="181577" y="229928"/>
                </a:lnTo>
                <a:lnTo>
                  <a:pt x="184839" y="268609"/>
                </a:lnTo>
                <a:lnTo>
                  <a:pt x="190292" y="307085"/>
                </a:lnTo>
                <a:lnTo>
                  <a:pt x="197912" y="345185"/>
                </a:lnTo>
                <a:lnTo>
                  <a:pt x="220153" y="405512"/>
                </a:lnTo>
                <a:lnTo>
                  <a:pt x="257348" y="459485"/>
                </a:lnTo>
                <a:lnTo>
                  <a:pt x="293162" y="502157"/>
                </a:lnTo>
                <a:lnTo>
                  <a:pt x="328337" y="537322"/>
                </a:lnTo>
                <a:lnTo>
                  <a:pt x="365798" y="570484"/>
                </a:lnTo>
                <a:lnTo>
                  <a:pt x="405278" y="601627"/>
                </a:lnTo>
                <a:lnTo>
                  <a:pt x="446509" y="630736"/>
                </a:lnTo>
                <a:lnTo>
                  <a:pt x="489225" y="657796"/>
                </a:lnTo>
                <a:lnTo>
                  <a:pt x="533158" y="682791"/>
                </a:lnTo>
                <a:lnTo>
                  <a:pt x="578042" y="705706"/>
                </a:lnTo>
                <a:lnTo>
                  <a:pt x="623608" y="726526"/>
                </a:lnTo>
                <a:lnTo>
                  <a:pt x="669590" y="745235"/>
                </a:lnTo>
                <a:lnTo>
                  <a:pt x="686354" y="751331"/>
                </a:lnTo>
                <a:lnTo>
                  <a:pt x="697784" y="755686"/>
                </a:lnTo>
                <a:lnTo>
                  <a:pt x="697784" y="755141"/>
                </a:lnTo>
                <a:lnTo>
                  <a:pt x="702356" y="757427"/>
                </a:lnTo>
                <a:lnTo>
                  <a:pt x="702356" y="758658"/>
                </a:lnTo>
                <a:lnTo>
                  <a:pt x="707690" y="762761"/>
                </a:lnTo>
                <a:lnTo>
                  <a:pt x="750592" y="817431"/>
                </a:lnTo>
                <a:lnTo>
                  <a:pt x="766632" y="885888"/>
                </a:lnTo>
                <a:lnTo>
                  <a:pt x="768212" y="924064"/>
                </a:lnTo>
                <a:lnTo>
                  <a:pt x="768212" y="979169"/>
                </a:lnTo>
                <a:lnTo>
                  <a:pt x="804181" y="979169"/>
                </a:lnTo>
                <a:lnTo>
                  <a:pt x="805226" y="944117"/>
                </a:lnTo>
                <a:lnTo>
                  <a:pt x="805537" y="898712"/>
                </a:lnTo>
                <a:close/>
              </a:path>
              <a:path w="805814" h="979170">
                <a:moveTo>
                  <a:pt x="68372" y="22097"/>
                </a:moveTo>
                <a:lnTo>
                  <a:pt x="62276" y="19049"/>
                </a:lnTo>
                <a:lnTo>
                  <a:pt x="65448" y="21428"/>
                </a:lnTo>
                <a:lnTo>
                  <a:pt x="67610" y="22097"/>
                </a:lnTo>
                <a:lnTo>
                  <a:pt x="68372" y="22097"/>
                </a:lnTo>
                <a:close/>
              </a:path>
              <a:path w="805814" h="979170">
                <a:moveTo>
                  <a:pt x="65448" y="21428"/>
                </a:moveTo>
                <a:lnTo>
                  <a:pt x="62276" y="19049"/>
                </a:lnTo>
                <a:lnTo>
                  <a:pt x="62276" y="20447"/>
                </a:lnTo>
                <a:lnTo>
                  <a:pt x="65448" y="21428"/>
                </a:lnTo>
                <a:close/>
              </a:path>
              <a:path w="805814" h="979170">
                <a:moveTo>
                  <a:pt x="68372" y="23621"/>
                </a:moveTo>
                <a:lnTo>
                  <a:pt x="68372" y="22097"/>
                </a:lnTo>
                <a:lnTo>
                  <a:pt x="67610" y="22097"/>
                </a:lnTo>
                <a:lnTo>
                  <a:pt x="65448" y="21428"/>
                </a:lnTo>
                <a:lnTo>
                  <a:pt x="68372" y="23621"/>
                </a:lnTo>
                <a:close/>
              </a:path>
              <a:path w="805814" h="979170">
                <a:moveTo>
                  <a:pt x="179624" y="143255"/>
                </a:moveTo>
                <a:lnTo>
                  <a:pt x="176576" y="134111"/>
                </a:lnTo>
                <a:lnTo>
                  <a:pt x="176576" y="138853"/>
                </a:lnTo>
                <a:lnTo>
                  <a:pt x="179624" y="143255"/>
                </a:lnTo>
                <a:close/>
              </a:path>
              <a:path w="805814" h="979170">
                <a:moveTo>
                  <a:pt x="179624" y="194601"/>
                </a:moveTo>
                <a:lnTo>
                  <a:pt x="179624" y="143255"/>
                </a:lnTo>
                <a:lnTo>
                  <a:pt x="176576" y="138853"/>
                </a:lnTo>
                <a:lnTo>
                  <a:pt x="176576" y="140207"/>
                </a:lnTo>
                <a:lnTo>
                  <a:pt x="177338" y="146303"/>
                </a:lnTo>
                <a:lnTo>
                  <a:pt x="177338" y="152399"/>
                </a:lnTo>
                <a:lnTo>
                  <a:pt x="179624" y="194601"/>
                </a:lnTo>
                <a:close/>
              </a:path>
              <a:path w="805814" h="979170">
                <a:moveTo>
                  <a:pt x="702356" y="757427"/>
                </a:moveTo>
                <a:lnTo>
                  <a:pt x="697784" y="755141"/>
                </a:lnTo>
                <a:lnTo>
                  <a:pt x="699186" y="756220"/>
                </a:lnTo>
                <a:lnTo>
                  <a:pt x="702356" y="757427"/>
                </a:lnTo>
                <a:close/>
              </a:path>
              <a:path w="805814" h="979170">
                <a:moveTo>
                  <a:pt x="699186" y="756220"/>
                </a:moveTo>
                <a:lnTo>
                  <a:pt x="697784" y="755141"/>
                </a:lnTo>
                <a:lnTo>
                  <a:pt x="697784" y="755686"/>
                </a:lnTo>
                <a:lnTo>
                  <a:pt x="699186" y="756220"/>
                </a:lnTo>
                <a:close/>
              </a:path>
              <a:path w="805814" h="979170">
                <a:moveTo>
                  <a:pt x="702356" y="758658"/>
                </a:moveTo>
                <a:lnTo>
                  <a:pt x="702356" y="757427"/>
                </a:lnTo>
                <a:lnTo>
                  <a:pt x="699186" y="756220"/>
                </a:lnTo>
                <a:lnTo>
                  <a:pt x="702356" y="758658"/>
                </a:lnTo>
                <a:close/>
              </a:path>
              <a:path w="805814" h="979170">
                <a:moveTo>
                  <a:pt x="768212" y="979169"/>
                </a:moveTo>
                <a:lnTo>
                  <a:pt x="768212" y="924064"/>
                </a:lnTo>
                <a:lnTo>
                  <a:pt x="767438" y="964218"/>
                </a:lnTo>
                <a:lnTo>
                  <a:pt x="766836" y="979169"/>
                </a:lnTo>
                <a:lnTo>
                  <a:pt x="768212" y="97916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576766" y="2131358"/>
            <a:ext cx="3613897" cy="863973"/>
          </a:xfrm>
          <a:custGeom>
            <a:avLst/>
            <a:gdLst/>
            <a:ahLst/>
            <a:cxnLst/>
            <a:rect l="l" t="t" r="r" b="b"/>
            <a:pathLst>
              <a:path w="4095750" h="979170">
                <a:moveTo>
                  <a:pt x="4095611" y="979169"/>
                </a:moveTo>
                <a:lnTo>
                  <a:pt x="4078151" y="922980"/>
                </a:lnTo>
                <a:lnTo>
                  <a:pt x="4063593" y="880616"/>
                </a:lnTo>
                <a:lnTo>
                  <a:pt x="4048048" y="838671"/>
                </a:lnTo>
                <a:lnTo>
                  <a:pt x="4031531" y="797158"/>
                </a:lnTo>
                <a:lnTo>
                  <a:pt x="4014052" y="756088"/>
                </a:lnTo>
                <a:lnTo>
                  <a:pt x="3995626" y="715473"/>
                </a:lnTo>
                <a:lnTo>
                  <a:pt x="3976264" y="675325"/>
                </a:lnTo>
                <a:lnTo>
                  <a:pt x="3955981" y="635656"/>
                </a:lnTo>
                <a:lnTo>
                  <a:pt x="3934787" y="596479"/>
                </a:lnTo>
                <a:lnTo>
                  <a:pt x="3912697" y="557804"/>
                </a:lnTo>
                <a:lnTo>
                  <a:pt x="3889723" y="519644"/>
                </a:lnTo>
                <a:lnTo>
                  <a:pt x="3865877" y="482010"/>
                </a:lnTo>
                <a:lnTo>
                  <a:pt x="3841173" y="444915"/>
                </a:lnTo>
                <a:lnTo>
                  <a:pt x="3815623" y="408371"/>
                </a:lnTo>
                <a:lnTo>
                  <a:pt x="3789240" y="372388"/>
                </a:lnTo>
                <a:lnTo>
                  <a:pt x="3762036" y="336980"/>
                </a:lnTo>
                <a:lnTo>
                  <a:pt x="3734025" y="302159"/>
                </a:lnTo>
                <a:lnTo>
                  <a:pt x="3705218" y="267935"/>
                </a:lnTo>
                <a:lnTo>
                  <a:pt x="3675630" y="234321"/>
                </a:lnTo>
                <a:lnTo>
                  <a:pt x="3645272" y="201329"/>
                </a:lnTo>
                <a:lnTo>
                  <a:pt x="3614157" y="168971"/>
                </a:lnTo>
                <a:lnTo>
                  <a:pt x="3582299" y="137258"/>
                </a:lnTo>
                <a:lnTo>
                  <a:pt x="3549709" y="106203"/>
                </a:lnTo>
                <a:lnTo>
                  <a:pt x="3516401" y="75818"/>
                </a:lnTo>
                <a:lnTo>
                  <a:pt x="3482387" y="46114"/>
                </a:lnTo>
                <a:lnTo>
                  <a:pt x="3447680" y="17103"/>
                </a:lnTo>
                <a:lnTo>
                  <a:pt x="3426298" y="0"/>
                </a:lnTo>
                <a:lnTo>
                  <a:pt x="669189" y="0"/>
                </a:lnTo>
                <a:lnTo>
                  <a:pt x="613115" y="46114"/>
                </a:lnTo>
                <a:lnTo>
                  <a:pt x="579110" y="75818"/>
                </a:lnTo>
                <a:lnTo>
                  <a:pt x="545810" y="106203"/>
                </a:lnTo>
                <a:lnTo>
                  <a:pt x="513228" y="137258"/>
                </a:lnTo>
                <a:lnTo>
                  <a:pt x="481377" y="168971"/>
                </a:lnTo>
                <a:lnTo>
                  <a:pt x="450270" y="201329"/>
                </a:lnTo>
                <a:lnTo>
                  <a:pt x="419918" y="234321"/>
                </a:lnTo>
                <a:lnTo>
                  <a:pt x="390336" y="267935"/>
                </a:lnTo>
                <a:lnTo>
                  <a:pt x="361536" y="302159"/>
                </a:lnTo>
                <a:lnTo>
                  <a:pt x="333530" y="336980"/>
                </a:lnTo>
                <a:lnTo>
                  <a:pt x="306331" y="372388"/>
                </a:lnTo>
                <a:lnTo>
                  <a:pt x="279952" y="408371"/>
                </a:lnTo>
                <a:lnTo>
                  <a:pt x="254407" y="444915"/>
                </a:lnTo>
                <a:lnTo>
                  <a:pt x="229706" y="482010"/>
                </a:lnTo>
                <a:lnTo>
                  <a:pt x="205864" y="519644"/>
                </a:lnTo>
                <a:lnTo>
                  <a:pt x="182894" y="557804"/>
                </a:lnTo>
                <a:lnTo>
                  <a:pt x="160806" y="596479"/>
                </a:lnTo>
                <a:lnTo>
                  <a:pt x="139616" y="635656"/>
                </a:lnTo>
                <a:lnTo>
                  <a:pt x="119335" y="675325"/>
                </a:lnTo>
                <a:lnTo>
                  <a:pt x="99976" y="715473"/>
                </a:lnTo>
                <a:lnTo>
                  <a:pt x="81552" y="756088"/>
                </a:lnTo>
                <a:lnTo>
                  <a:pt x="64075" y="797158"/>
                </a:lnTo>
                <a:lnTo>
                  <a:pt x="47559" y="838671"/>
                </a:lnTo>
                <a:lnTo>
                  <a:pt x="32016" y="880616"/>
                </a:lnTo>
                <a:lnTo>
                  <a:pt x="17458" y="922980"/>
                </a:lnTo>
                <a:lnTo>
                  <a:pt x="3900" y="965752"/>
                </a:lnTo>
                <a:lnTo>
                  <a:pt x="0" y="979170"/>
                </a:lnTo>
                <a:lnTo>
                  <a:pt x="4095611" y="9791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559356" y="2131358"/>
            <a:ext cx="3648635" cy="863973"/>
          </a:xfrm>
          <a:custGeom>
            <a:avLst/>
            <a:gdLst/>
            <a:ahLst/>
            <a:cxnLst/>
            <a:rect l="l" t="t" r="r" b="b"/>
            <a:pathLst>
              <a:path w="4135120" h="979170">
                <a:moveTo>
                  <a:pt x="720108" y="0"/>
                </a:moveTo>
                <a:lnTo>
                  <a:pt x="658935" y="0"/>
                </a:lnTo>
                <a:lnTo>
                  <a:pt x="648097" y="8730"/>
                </a:lnTo>
                <a:lnTo>
                  <a:pt x="613380" y="37942"/>
                </a:lnTo>
                <a:lnTo>
                  <a:pt x="579320" y="67876"/>
                </a:lnTo>
                <a:lnTo>
                  <a:pt x="545932" y="98521"/>
                </a:lnTo>
                <a:lnTo>
                  <a:pt x="513233" y="129869"/>
                </a:lnTo>
                <a:lnTo>
                  <a:pt x="481238" y="161912"/>
                </a:lnTo>
                <a:lnTo>
                  <a:pt x="449963" y="194641"/>
                </a:lnTo>
                <a:lnTo>
                  <a:pt x="419423" y="228046"/>
                </a:lnTo>
                <a:lnTo>
                  <a:pt x="389635" y="262118"/>
                </a:lnTo>
                <a:lnTo>
                  <a:pt x="360614" y="296850"/>
                </a:lnTo>
                <a:lnTo>
                  <a:pt x="332375" y="332232"/>
                </a:lnTo>
                <a:lnTo>
                  <a:pt x="304936" y="368254"/>
                </a:lnTo>
                <a:lnTo>
                  <a:pt x="278311" y="404909"/>
                </a:lnTo>
                <a:lnTo>
                  <a:pt x="252516" y="442188"/>
                </a:lnTo>
                <a:lnTo>
                  <a:pt x="227567" y="480081"/>
                </a:lnTo>
                <a:lnTo>
                  <a:pt x="203480" y="518579"/>
                </a:lnTo>
                <a:lnTo>
                  <a:pt x="180270" y="557674"/>
                </a:lnTo>
                <a:lnTo>
                  <a:pt x="157954" y="597357"/>
                </a:lnTo>
                <a:lnTo>
                  <a:pt x="136546" y="637619"/>
                </a:lnTo>
                <a:lnTo>
                  <a:pt x="116063" y="678452"/>
                </a:lnTo>
                <a:lnTo>
                  <a:pt x="96521" y="719845"/>
                </a:lnTo>
                <a:lnTo>
                  <a:pt x="77935" y="761791"/>
                </a:lnTo>
                <a:lnTo>
                  <a:pt x="60321" y="804280"/>
                </a:lnTo>
                <a:lnTo>
                  <a:pt x="43695" y="847304"/>
                </a:lnTo>
                <a:lnTo>
                  <a:pt x="28072" y="890853"/>
                </a:lnTo>
                <a:lnTo>
                  <a:pt x="13469" y="934920"/>
                </a:lnTo>
                <a:lnTo>
                  <a:pt x="0" y="979170"/>
                </a:lnTo>
                <a:lnTo>
                  <a:pt x="39797" y="979170"/>
                </a:lnTo>
                <a:lnTo>
                  <a:pt x="50663" y="943595"/>
                </a:lnTo>
                <a:lnTo>
                  <a:pt x="65235" y="899826"/>
                </a:lnTo>
                <a:lnTo>
                  <a:pt x="80842" y="856570"/>
                </a:lnTo>
                <a:lnTo>
                  <a:pt x="97468" y="813837"/>
                </a:lnTo>
                <a:lnTo>
                  <a:pt x="115096" y="771636"/>
                </a:lnTo>
                <a:lnTo>
                  <a:pt x="133711" y="729976"/>
                </a:lnTo>
                <a:lnTo>
                  <a:pt x="153295" y="688867"/>
                </a:lnTo>
                <a:lnTo>
                  <a:pt x="173834" y="648318"/>
                </a:lnTo>
                <a:lnTo>
                  <a:pt x="195311" y="608339"/>
                </a:lnTo>
                <a:lnTo>
                  <a:pt x="217710" y="568940"/>
                </a:lnTo>
                <a:lnTo>
                  <a:pt x="241014" y="530129"/>
                </a:lnTo>
                <a:lnTo>
                  <a:pt x="265208" y="491917"/>
                </a:lnTo>
                <a:lnTo>
                  <a:pt x="290276" y="454313"/>
                </a:lnTo>
                <a:lnTo>
                  <a:pt x="316201" y="417326"/>
                </a:lnTo>
                <a:lnTo>
                  <a:pt x="342966" y="380967"/>
                </a:lnTo>
                <a:lnTo>
                  <a:pt x="370557" y="345243"/>
                </a:lnTo>
                <a:lnTo>
                  <a:pt x="398957" y="310166"/>
                </a:lnTo>
                <a:lnTo>
                  <a:pt x="428150" y="275744"/>
                </a:lnTo>
                <a:lnTo>
                  <a:pt x="458119" y="241987"/>
                </a:lnTo>
                <a:lnTo>
                  <a:pt x="488849" y="208905"/>
                </a:lnTo>
                <a:lnTo>
                  <a:pt x="520323" y="176506"/>
                </a:lnTo>
                <a:lnTo>
                  <a:pt x="552526" y="144801"/>
                </a:lnTo>
                <a:lnTo>
                  <a:pt x="585440" y="113799"/>
                </a:lnTo>
                <a:lnTo>
                  <a:pt x="619051" y="83509"/>
                </a:lnTo>
                <a:lnTo>
                  <a:pt x="653341" y="53941"/>
                </a:lnTo>
                <a:lnTo>
                  <a:pt x="688295" y="25105"/>
                </a:lnTo>
                <a:lnTo>
                  <a:pt x="720108" y="0"/>
                </a:lnTo>
                <a:close/>
              </a:path>
              <a:path w="4135120" h="979170">
                <a:moveTo>
                  <a:pt x="4134699" y="979169"/>
                </a:moveTo>
                <a:lnTo>
                  <a:pt x="4121952" y="937080"/>
                </a:lnTo>
                <a:lnTo>
                  <a:pt x="4107424" y="893039"/>
                </a:lnTo>
                <a:lnTo>
                  <a:pt x="4091876" y="849510"/>
                </a:lnTo>
                <a:lnTo>
                  <a:pt x="4075322" y="806501"/>
                </a:lnTo>
                <a:lnTo>
                  <a:pt x="4057778" y="764021"/>
                </a:lnTo>
                <a:lnTo>
                  <a:pt x="4039260" y="722080"/>
                </a:lnTo>
                <a:lnTo>
                  <a:pt x="4019784" y="680686"/>
                </a:lnTo>
                <a:lnTo>
                  <a:pt x="3999365" y="639848"/>
                </a:lnTo>
                <a:lnTo>
                  <a:pt x="3978019" y="599576"/>
                </a:lnTo>
                <a:lnTo>
                  <a:pt x="3955761" y="559878"/>
                </a:lnTo>
                <a:lnTo>
                  <a:pt x="3932608" y="520764"/>
                </a:lnTo>
                <a:lnTo>
                  <a:pt x="3908574" y="482243"/>
                </a:lnTo>
                <a:lnTo>
                  <a:pt x="3883677" y="444324"/>
                </a:lnTo>
                <a:lnTo>
                  <a:pt x="3857930" y="407015"/>
                </a:lnTo>
                <a:lnTo>
                  <a:pt x="3831351" y="370327"/>
                </a:lnTo>
                <a:lnTo>
                  <a:pt x="3803954" y="334267"/>
                </a:lnTo>
                <a:lnTo>
                  <a:pt x="3775755" y="298845"/>
                </a:lnTo>
                <a:lnTo>
                  <a:pt x="3746770" y="264071"/>
                </a:lnTo>
                <a:lnTo>
                  <a:pt x="3717015" y="229952"/>
                </a:lnTo>
                <a:lnTo>
                  <a:pt x="3686506" y="196499"/>
                </a:lnTo>
                <a:lnTo>
                  <a:pt x="3655257" y="163720"/>
                </a:lnTo>
                <a:lnTo>
                  <a:pt x="3623285" y="131625"/>
                </a:lnTo>
                <a:lnTo>
                  <a:pt x="3590605" y="100222"/>
                </a:lnTo>
                <a:lnTo>
                  <a:pt x="3557234" y="69520"/>
                </a:lnTo>
                <a:lnTo>
                  <a:pt x="3523186" y="39529"/>
                </a:lnTo>
                <a:lnTo>
                  <a:pt x="3488477" y="10257"/>
                </a:lnTo>
                <a:lnTo>
                  <a:pt x="3475772" y="0"/>
                </a:lnTo>
                <a:lnTo>
                  <a:pt x="3414899" y="0"/>
                </a:lnTo>
                <a:lnTo>
                  <a:pt x="3439488" y="19227"/>
                </a:lnTo>
                <a:lnTo>
                  <a:pt x="3476915" y="49927"/>
                </a:lnTo>
                <a:lnTo>
                  <a:pt x="3513619" y="81500"/>
                </a:lnTo>
                <a:lnTo>
                  <a:pt x="3549579" y="113938"/>
                </a:lnTo>
                <a:lnTo>
                  <a:pt x="3584774" y="147232"/>
                </a:lnTo>
                <a:lnTo>
                  <a:pt x="3619185" y="181374"/>
                </a:lnTo>
                <a:lnTo>
                  <a:pt x="3652791" y="216357"/>
                </a:lnTo>
                <a:lnTo>
                  <a:pt x="3685572" y="252170"/>
                </a:lnTo>
                <a:lnTo>
                  <a:pt x="3717508" y="288806"/>
                </a:lnTo>
                <a:lnTo>
                  <a:pt x="3748578" y="326257"/>
                </a:lnTo>
                <a:lnTo>
                  <a:pt x="3778762" y="364514"/>
                </a:lnTo>
                <a:lnTo>
                  <a:pt x="3808040" y="403568"/>
                </a:lnTo>
                <a:lnTo>
                  <a:pt x="3836391" y="443412"/>
                </a:lnTo>
                <a:lnTo>
                  <a:pt x="3863796" y="484037"/>
                </a:lnTo>
                <a:lnTo>
                  <a:pt x="3890234" y="525434"/>
                </a:lnTo>
                <a:lnTo>
                  <a:pt x="3915684" y="567595"/>
                </a:lnTo>
                <a:lnTo>
                  <a:pt x="3940127" y="610512"/>
                </a:lnTo>
                <a:lnTo>
                  <a:pt x="3963543" y="654176"/>
                </a:lnTo>
                <a:lnTo>
                  <a:pt x="3985910" y="698578"/>
                </a:lnTo>
                <a:lnTo>
                  <a:pt x="4007209" y="743712"/>
                </a:lnTo>
                <a:lnTo>
                  <a:pt x="4026259" y="787908"/>
                </a:lnTo>
                <a:lnTo>
                  <a:pt x="4044547" y="832866"/>
                </a:lnTo>
                <a:lnTo>
                  <a:pt x="4062058" y="879270"/>
                </a:lnTo>
                <a:lnTo>
                  <a:pt x="4078257" y="925872"/>
                </a:lnTo>
                <a:lnTo>
                  <a:pt x="4093152" y="972651"/>
                </a:lnTo>
                <a:lnTo>
                  <a:pt x="4095040" y="979169"/>
                </a:lnTo>
                <a:lnTo>
                  <a:pt x="4134699" y="97916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680219" y="2131358"/>
            <a:ext cx="520513" cy="863973"/>
          </a:xfrm>
          <a:custGeom>
            <a:avLst/>
            <a:gdLst/>
            <a:ahLst/>
            <a:cxnLst/>
            <a:rect l="l" t="t" r="r" b="b"/>
            <a:pathLst>
              <a:path w="589915" h="979170">
                <a:moveTo>
                  <a:pt x="589799" y="0"/>
                </a:moveTo>
                <a:lnTo>
                  <a:pt x="545830" y="0"/>
                </a:lnTo>
                <a:lnTo>
                  <a:pt x="0" y="979170"/>
                </a:lnTo>
                <a:lnTo>
                  <a:pt x="43594" y="979170"/>
                </a:lnTo>
                <a:lnTo>
                  <a:pt x="5897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628065" y="2131358"/>
            <a:ext cx="521634" cy="863973"/>
          </a:xfrm>
          <a:custGeom>
            <a:avLst/>
            <a:gdLst/>
            <a:ahLst/>
            <a:cxnLst/>
            <a:rect l="l" t="t" r="r" b="b"/>
            <a:pathLst>
              <a:path w="591184" h="979170">
                <a:moveTo>
                  <a:pt x="590650" y="979170"/>
                </a:moveTo>
                <a:lnTo>
                  <a:pt x="44097" y="0"/>
                </a:lnTo>
                <a:lnTo>
                  <a:pt x="0" y="0"/>
                </a:lnTo>
                <a:lnTo>
                  <a:pt x="546687" y="979170"/>
                </a:lnTo>
                <a:lnTo>
                  <a:pt x="590650" y="9791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37883" y="2994659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37882" y="2995332"/>
            <a:ext cx="3525930" cy="863973"/>
          </a:xfrm>
          <a:custGeom>
            <a:avLst/>
            <a:gdLst/>
            <a:ahLst/>
            <a:cxnLst/>
            <a:rect l="l" t="t" r="r" b="b"/>
            <a:pathLst>
              <a:path w="3996054" h="979170">
                <a:moveTo>
                  <a:pt x="407392" y="0"/>
                </a:moveTo>
                <a:lnTo>
                  <a:pt x="0" y="0"/>
                </a:lnTo>
                <a:lnTo>
                  <a:pt x="0" y="979170"/>
                </a:lnTo>
                <a:lnTo>
                  <a:pt x="323849" y="979170"/>
                </a:lnTo>
                <a:lnTo>
                  <a:pt x="323849" y="527304"/>
                </a:lnTo>
                <a:lnTo>
                  <a:pt x="324489" y="480293"/>
                </a:lnTo>
                <a:lnTo>
                  <a:pt x="326395" y="433586"/>
                </a:lnTo>
                <a:lnTo>
                  <a:pt x="329553" y="387199"/>
                </a:lnTo>
                <a:lnTo>
                  <a:pt x="333947" y="341146"/>
                </a:lnTo>
                <a:lnTo>
                  <a:pt x="339561" y="295443"/>
                </a:lnTo>
                <a:lnTo>
                  <a:pt x="346379" y="250106"/>
                </a:lnTo>
                <a:lnTo>
                  <a:pt x="354385" y="205148"/>
                </a:lnTo>
                <a:lnTo>
                  <a:pt x="363563" y="160587"/>
                </a:lnTo>
                <a:lnTo>
                  <a:pt x="373897" y="116436"/>
                </a:lnTo>
                <a:lnTo>
                  <a:pt x="385373" y="72710"/>
                </a:lnTo>
                <a:lnTo>
                  <a:pt x="397973" y="29426"/>
                </a:lnTo>
                <a:lnTo>
                  <a:pt x="407392" y="0"/>
                </a:lnTo>
                <a:close/>
              </a:path>
              <a:path w="3996054" h="979170">
                <a:moveTo>
                  <a:pt x="384643" y="979170"/>
                </a:moveTo>
                <a:lnTo>
                  <a:pt x="373897" y="938215"/>
                </a:lnTo>
                <a:lnTo>
                  <a:pt x="363563" y="894055"/>
                </a:lnTo>
                <a:lnTo>
                  <a:pt x="354385" y="849486"/>
                </a:lnTo>
                <a:lnTo>
                  <a:pt x="346379" y="804521"/>
                </a:lnTo>
                <a:lnTo>
                  <a:pt x="339561" y="759178"/>
                </a:lnTo>
                <a:lnTo>
                  <a:pt x="333947" y="713470"/>
                </a:lnTo>
                <a:lnTo>
                  <a:pt x="329553" y="667414"/>
                </a:lnTo>
                <a:lnTo>
                  <a:pt x="326395" y="621024"/>
                </a:lnTo>
                <a:lnTo>
                  <a:pt x="324489" y="574315"/>
                </a:lnTo>
                <a:lnTo>
                  <a:pt x="323849" y="527304"/>
                </a:lnTo>
                <a:lnTo>
                  <a:pt x="323849" y="979170"/>
                </a:lnTo>
                <a:lnTo>
                  <a:pt x="384643" y="979170"/>
                </a:lnTo>
                <a:close/>
              </a:path>
              <a:path w="3996054" h="979170">
                <a:moveTo>
                  <a:pt x="3995927" y="527304"/>
                </a:moveTo>
                <a:lnTo>
                  <a:pt x="3995289" y="480293"/>
                </a:lnTo>
                <a:lnTo>
                  <a:pt x="3993384" y="433586"/>
                </a:lnTo>
                <a:lnTo>
                  <a:pt x="3990229" y="387199"/>
                </a:lnTo>
                <a:lnTo>
                  <a:pt x="3985839" y="341146"/>
                </a:lnTo>
                <a:lnTo>
                  <a:pt x="3980230" y="295443"/>
                </a:lnTo>
                <a:lnTo>
                  <a:pt x="3973418" y="250106"/>
                </a:lnTo>
                <a:lnTo>
                  <a:pt x="3965419" y="205148"/>
                </a:lnTo>
                <a:lnTo>
                  <a:pt x="3956249" y="160587"/>
                </a:lnTo>
                <a:lnTo>
                  <a:pt x="3945923" y="116436"/>
                </a:lnTo>
                <a:lnTo>
                  <a:pt x="3934457" y="72710"/>
                </a:lnTo>
                <a:lnTo>
                  <a:pt x="3921868" y="29426"/>
                </a:lnTo>
                <a:lnTo>
                  <a:pt x="3912456" y="0"/>
                </a:lnTo>
                <a:lnTo>
                  <a:pt x="407392" y="0"/>
                </a:lnTo>
                <a:lnTo>
                  <a:pt x="384643" y="979170"/>
                </a:lnTo>
                <a:lnTo>
                  <a:pt x="3935186" y="979170"/>
                </a:lnTo>
                <a:lnTo>
                  <a:pt x="3945923" y="938215"/>
                </a:lnTo>
                <a:lnTo>
                  <a:pt x="3956249" y="894055"/>
                </a:lnTo>
                <a:lnTo>
                  <a:pt x="3965419" y="849486"/>
                </a:lnTo>
                <a:lnTo>
                  <a:pt x="3973418" y="804521"/>
                </a:lnTo>
                <a:lnTo>
                  <a:pt x="3980230" y="759178"/>
                </a:lnTo>
                <a:lnTo>
                  <a:pt x="3985839" y="713470"/>
                </a:lnTo>
                <a:lnTo>
                  <a:pt x="3990229" y="667414"/>
                </a:lnTo>
                <a:lnTo>
                  <a:pt x="3993384" y="621024"/>
                </a:lnTo>
                <a:lnTo>
                  <a:pt x="3995289" y="574315"/>
                </a:lnTo>
                <a:lnTo>
                  <a:pt x="3995927" y="5273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806823" y="2995332"/>
            <a:ext cx="3273798" cy="863973"/>
          </a:xfrm>
          <a:custGeom>
            <a:avLst/>
            <a:gdLst/>
            <a:ahLst/>
            <a:cxnLst/>
            <a:rect l="l" t="t" r="r" b="b"/>
            <a:pathLst>
              <a:path w="3710304" h="979170">
                <a:moveTo>
                  <a:pt x="123254" y="0"/>
                </a:moveTo>
                <a:lnTo>
                  <a:pt x="83013" y="0"/>
                </a:lnTo>
                <a:lnTo>
                  <a:pt x="76694" y="19621"/>
                </a:lnTo>
                <a:lnTo>
                  <a:pt x="63627" y="64311"/>
                </a:lnTo>
                <a:lnTo>
                  <a:pt x="51735" y="109520"/>
                </a:lnTo>
                <a:lnTo>
                  <a:pt x="41035" y="155234"/>
                </a:lnTo>
                <a:lnTo>
                  <a:pt x="31548" y="201440"/>
                </a:lnTo>
                <a:lnTo>
                  <a:pt x="23291" y="248123"/>
                </a:lnTo>
                <a:lnTo>
                  <a:pt x="16284" y="295271"/>
                </a:lnTo>
                <a:lnTo>
                  <a:pt x="10546" y="342869"/>
                </a:lnTo>
                <a:lnTo>
                  <a:pt x="6095" y="390906"/>
                </a:lnTo>
                <a:lnTo>
                  <a:pt x="3047" y="435864"/>
                </a:lnTo>
                <a:lnTo>
                  <a:pt x="761" y="481584"/>
                </a:lnTo>
                <a:lnTo>
                  <a:pt x="0" y="527304"/>
                </a:lnTo>
                <a:lnTo>
                  <a:pt x="762" y="573786"/>
                </a:lnTo>
                <a:lnTo>
                  <a:pt x="3048" y="619506"/>
                </a:lnTo>
                <a:lnTo>
                  <a:pt x="6096" y="665226"/>
                </a:lnTo>
                <a:lnTo>
                  <a:pt x="10646" y="713419"/>
                </a:lnTo>
                <a:lnTo>
                  <a:pt x="16479" y="761159"/>
                </a:lnTo>
                <a:lnTo>
                  <a:pt x="23576" y="808435"/>
                </a:lnTo>
                <a:lnTo>
                  <a:pt x="31918" y="855232"/>
                </a:lnTo>
                <a:lnTo>
                  <a:pt x="38100" y="885145"/>
                </a:lnTo>
                <a:lnTo>
                  <a:pt x="38100" y="527304"/>
                </a:lnTo>
                <a:lnTo>
                  <a:pt x="38862" y="482346"/>
                </a:lnTo>
                <a:lnTo>
                  <a:pt x="43433" y="393192"/>
                </a:lnTo>
                <a:lnTo>
                  <a:pt x="48188" y="344327"/>
                </a:lnTo>
                <a:lnTo>
                  <a:pt x="54280" y="295940"/>
                </a:lnTo>
                <a:lnTo>
                  <a:pt x="61688" y="248046"/>
                </a:lnTo>
                <a:lnTo>
                  <a:pt x="70393" y="200658"/>
                </a:lnTo>
                <a:lnTo>
                  <a:pt x="80374" y="153789"/>
                </a:lnTo>
                <a:lnTo>
                  <a:pt x="91611" y="107455"/>
                </a:lnTo>
                <a:lnTo>
                  <a:pt x="104083" y="61670"/>
                </a:lnTo>
                <a:lnTo>
                  <a:pt x="117772" y="16447"/>
                </a:lnTo>
                <a:lnTo>
                  <a:pt x="123254" y="0"/>
                </a:lnTo>
                <a:close/>
              </a:path>
              <a:path w="3710304" h="979170">
                <a:moveTo>
                  <a:pt x="100071" y="979170"/>
                </a:moveTo>
                <a:lnTo>
                  <a:pt x="80068" y="900422"/>
                </a:lnTo>
                <a:lnTo>
                  <a:pt x="70141" y="853614"/>
                </a:lnTo>
                <a:lnTo>
                  <a:pt x="61495" y="806295"/>
                </a:lnTo>
                <a:lnTo>
                  <a:pt x="54148" y="758480"/>
                </a:lnTo>
                <a:lnTo>
                  <a:pt x="48120" y="710182"/>
                </a:lnTo>
                <a:lnTo>
                  <a:pt x="43434" y="661416"/>
                </a:lnTo>
                <a:lnTo>
                  <a:pt x="38862" y="572262"/>
                </a:lnTo>
                <a:lnTo>
                  <a:pt x="38100" y="527304"/>
                </a:lnTo>
                <a:lnTo>
                  <a:pt x="38100" y="885145"/>
                </a:lnTo>
                <a:lnTo>
                  <a:pt x="41487" y="901538"/>
                </a:lnTo>
                <a:lnTo>
                  <a:pt x="52263" y="947339"/>
                </a:lnTo>
                <a:lnTo>
                  <a:pt x="60673" y="979170"/>
                </a:lnTo>
                <a:lnTo>
                  <a:pt x="100071" y="979170"/>
                </a:lnTo>
                <a:close/>
              </a:path>
              <a:path w="3710304" h="979170">
                <a:moveTo>
                  <a:pt x="3710178" y="527304"/>
                </a:moveTo>
                <a:lnTo>
                  <a:pt x="3709416" y="481584"/>
                </a:lnTo>
                <a:lnTo>
                  <a:pt x="3707891" y="435864"/>
                </a:lnTo>
                <a:lnTo>
                  <a:pt x="3704597" y="387577"/>
                </a:lnTo>
                <a:lnTo>
                  <a:pt x="3700011" y="339710"/>
                </a:lnTo>
                <a:lnTo>
                  <a:pt x="3694152" y="292275"/>
                </a:lnTo>
                <a:lnTo>
                  <a:pt x="3687038" y="245287"/>
                </a:lnTo>
                <a:lnTo>
                  <a:pt x="3678687" y="198759"/>
                </a:lnTo>
                <a:lnTo>
                  <a:pt x="3669119" y="152705"/>
                </a:lnTo>
                <a:lnTo>
                  <a:pt x="3658351" y="107137"/>
                </a:lnTo>
                <a:lnTo>
                  <a:pt x="3646402" y="62070"/>
                </a:lnTo>
                <a:lnTo>
                  <a:pt x="3633290" y="17517"/>
                </a:lnTo>
                <a:lnTo>
                  <a:pt x="3627618" y="0"/>
                </a:lnTo>
                <a:lnTo>
                  <a:pt x="3587518" y="0"/>
                </a:lnTo>
                <a:lnTo>
                  <a:pt x="3592606" y="15252"/>
                </a:lnTo>
                <a:lnTo>
                  <a:pt x="3606226" y="60216"/>
                </a:lnTo>
                <a:lnTo>
                  <a:pt x="3618631" y="105721"/>
                </a:lnTo>
                <a:lnTo>
                  <a:pt x="3629802" y="151752"/>
                </a:lnTo>
                <a:lnTo>
                  <a:pt x="3639718" y="198293"/>
                </a:lnTo>
                <a:lnTo>
                  <a:pt x="3648361" y="245331"/>
                </a:lnTo>
                <a:lnTo>
                  <a:pt x="3655709" y="292851"/>
                </a:lnTo>
                <a:lnTo>
                  <a:pt x="3661744" y="340837"/>
                </a:lnTo>
                <a:lnTo>
                  <a:pt x="3666444" y="389275"/>
                </a:lnTo>
                <a:lnTo>
                  <a:pt x="3669791" y="438150"/>
                </a:lnTo>
                <a:lnTo>
                  <a:pt x="3671316" y="483108"/>
                </a:lnTo>
                <a:lnTo>
                  <a:pt x="3672078" y="528066"/>
                </a:lnTo>
                <a:lnTo>
                  <a:pt x="3672078" y="888042"/>
                </a:lnTo>
                <a:lnTo>
                  <a:pt x="3677902" y="860364"/>
                </a:lnTo>
                <a:lnTo>
                  <a:pt x="3686487" y="813114"/>
                </a:lnTo>
                <a:lnTo>
                  <a:pt x="3693797" y="765389"/>
                </a:lnTo>
                <a:lnTo>
                  <a:pt x="3699814" y="717203"/>
                </a:lnTo>
                <a:lnTo>
                  <a:pt x="3704519" y="668570"/>
                </a:lnTo>
                <a:lnTo>
                  <a:pt x="3707891" y="619506"/>
                </a:lnTo>
                <a:lnTo>
                  <a:pt x="3709416" y="573024"/>
                </a:lnTo>
                <a:lnTo>
                  <a:pt x="3710178" y="527304"/>
                </a:lnTo>
                <a:close/>
              </a:path>
              <a:path w="3710304" h="979170">
                <a:moveTo>
                  <a:pt x="3672078" y="888042"/>
                </a:moveTo>
                <a:lnTo>
                  <a:pt x="3672078" y="528066"/>
                </a:lnTo>
                <a:lnTo>
                  <a:pt x="3671316" y="573024"/>
                </a:lnTo>
                <a:lnTo>
                  <a:pt x="3669791" y="617982"/>
                </a:lnTo>
                <a:lnTo>
                  <a:pt x="3666405" y="666904"/>
                </a:lnTo>
                <a:lnTo>
                  <a:pt x="3661664" y="715383"/>
                </a:lnTo>
                <a:lnTo>
                  <a:pt x="3655588" y="763405"/>
                </a:lnTo>
                <a:lnTo>
                  <a:pt x="3648199" y="810954"/>
                </a:lnTo>
                <a:lnTo>
                  <a:pt x="3639516" y="858016"/>
                </a:lnTo>
                <a:lnTo>
                  <a:pt x="3629559" y="904577"/>
                </a:lnTo>
                <a:lnTo>
                  <a:pt x="3618348" y="950622"/>
                </a:lnTo>
                <a:lnTo>
                  <a:pt x="3610542" y="979170"/>
                </a:lnTo>
                <a:lnTo>
                  <a:pt x="3650055" y="979170"/>
                </a:lnTo>
                <a:lnTo>
                  <a:pt x="3656986" y="953382"/>
                </a:lnTo>
                <a:lnTo>
                  <a:pt x="3668062" y="907125"/>
                </a:lnTo>
                <a:lnTo>
                  <a:pt x="3672078" y="88804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296632" y="2995333"/>
            <a:ext cx="515471" cy="863973"/>
          </a:xfrm>
          <a:custGeom>
            <a:avLst/>
            <a:gdLst/>
            <a:ahLst/>
            <a:cxnLst/>
            <a:rect l="l" t="t" r="r" b="b"/>
            <a:pathLst>
              <a:path w="584200" h="979170">
                <a:moveTo>
                  <a:pt x="178680" y="679640"/>
                </a:moveTo>
                <a:lnTo>
                  <a:pt x="0" y="979170"/>
                </a:lnTo>
                <a:lnTo>
                  <a:pt x="70419" y="979170"/>
                </a:lnTo>
                <a:lnTo>
                  <a:pt x="119045" y="910194"/>
                </a:lnTo>
                <a:lnTo>
                  <a:pt x="138990" y="866742"/>
                </a:lnTo>
                <a:lnTo>
                  <a:pt x="153817" y="821584"/>
                </a:lnTo>
                <a:lnTo>
                  <a:pt x="164712" y="774493"/>
                </a:lnTo>
                <a:lnTo>
                  <a:pt x="172860" y="725243"/>
                </a:lnTo>
                <a:lnTo>
                  <a:pt x="178680" y="679640"/>
                </a:lnTo>
                <a:close/>
              </a:path>
              <a:path w="584200" h="979170">
                <a:moveTo>
                  <a:pt x="584110" y="0"/>
                </a:moveTo>
                <a:lnTo>
                  <a:pt x="517307" y="0"/>
                </a:lnTo>
                <a:lnTo>
                  <a:pt x="515351" y="21081"/>
                </a:lnTo>
                <a:lnTo>
                  <a:pt x="509329" y="62971"/>
                </a:lnTo>
                <a:lnTo>
                  <a:pt x="500791" y="102585"/>
                </a:lnTo>
                <a:lnTo>
                  <a:pt x="489146" y="139923"/>
                </a:lnTo>
                <a:lnTo>
                  <a:pt x="473801" y="174985"/>
                </a:lnTo>
                <a:lnTo>
                  <a:pt x="454165" y="207771"/>
                </a:lnTo>
                <a:lnTo>
                  <a:pt x="429645" y="238282"/>
                </a:lnTo>
                <a:lnTo>
                  <a:pt x="399649" y="266516"/>
                </a:lnTo>
                <a:lnTo>
                  <a:pt x="363586" y="292475"/>
                </a:lnTo>
                <a:lnTo>
                  <a:pt x="320864" y="316158"/>
                </a:lnTo>
                <a:lnTo>
                  <a:pt x="270890" y="337565"/>
                </a:lnTo>
                <a:lnTo>
                  <a:pt x="231242" y="370343"/>
                </a:lnTo>
                <a:lnTo>
                  <a:pt x="196023" y="403193"/>
                </a:lnTo>
                <a:lnTo>
                  <a:pt x="163948" y="439042"/>
                </a:lnTo>
                <a:lnTo>
                  <a:pt x="133730" y="480821"/>
                </a:lnTo>
                <a:lnTo>
                  <a:pt x="140207" y="529780"/>
                </a:lnTo>
                <a:lnTo>
                  <a:pt x="148970" y="577595"/>
                </a:lnTo>
                <a:lnTo>
                  <a:pt x="166781" y="637889"/>
                </a:lnTo>
                <a:lnTo>
                  <a:pt x="179450" y="673607"/>
                </a:lnTo>
                <a:lnTo>
                  <a:pt x="179450" y="678350"/>
                </a:lnTo>
                <a:lnTo>
                  <a:pt x="584110" y="0"/>
                </a:lnTo>
                <a:close/>
              </a:path>
              <a:path w="584200" h="979170">
                <a:moveTo>
                  <a:pt x="179450" y="678350"/>
                </a:moveTo>
                <a:lnTo>
                  <a:pt x="179450" y="673607"/>
                </a:lnTo>
                <a:lnTo>
                  <a:pt x="178680" y="679640"/>
                </a:lnTo>
                <a:lnTo>
                  <a:pt x="179450" y="6783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336638" y="2995332"/>
            <a:ext cx="434228" cy="863973"/>
          </a:xfrm>
          <a:custGeom>
            <a:avLst/>
            <a:gdLst/>
            <a:ahLst/>
            <a:cxnLst/>
            <a:rect l="l" t="t" r="r" b="b"/>
            <a:pathLst>
              <a:path w="492125" h="979170">
                <a:moveTo>
                  <a:pt x="116585" y="857566"/>
                </a:moveTo>
                <a:lnTo>
                  <a:pt x="116585" y="681228"/>
                </a:lnTo>
                <a:lnTo>
                  <a:pt x="115823" y="678942"/>
                </a:lnTo>
                <a:lnTo>
                  <a:pt x="115823" y="679704"/>
                </a:lnTo>
                <a:lnTo>
                  <a:pt x="115061" y="677418"/>
                </a:lnTo>
                <a:lnTo>
                  <a:pt x="115061" y="676656"/>
                </a:lnTo>
                <a:lnTo>
                  <a:pt x="114641" y="675525"/>
                </a:lnTo>
                <a:lnTo>
                  <a:pt x="112775" y="694182"/>
                </a:lnTo>
                <a:lnTo>
                  <a:pt x="109727" y="716280"/>
                </a:lnTo>
                <a:lnTo>
                  <a:pt x="102048" y="764442"/>
                </a:lnTo>
                <a:lnTo>
                  <a:pt x="91995" y="809794"/>
                </a:lnTo>
                <a:lnTo>
                  <a:pt x="78547" y="852759"/>
                </a:lnTo>
                <a:lnTo>
                  <a:pt x="60683" y="893758"/>
                </a:lnTo>
                <a:lnTo>
                  <a:pt x="37381" y="933214"/>
                </a:lnTo>
                <a:lnTo>
                  <a:pt x="7619" y="971550"/>
                </a:lnTo>
                <a:lnTo>
                  <a:pt x="0" y="979170"/>
                </a:lnTo>
                <a:lnTo>
                  <a:pt x="49718" y="979170"/>
                </a:lnTo>
                <a:lnTo>
                  <a:pt x="67854" y="956310"/>
                </a:lnTo>
                <a:lnTo>
                  <a:pt x="93308" y="913587"/>
                </a:lnTo>
                <a:lnTo>
                  <a:pt x="113066" y="868641"/>
                </a:lnTo>
                <a:lnTo>
                  <a:pt x="116585" y="857566"/>
                </a:lnTo>
                <a:close/>
              </a:path>
              <a:path w="492125" h="979170">
                <a:moveTo>
                  <a:pt x="491539" y="0"/>
                </a:moveTo>
                <a:lnTo>
                  <a:pt x="453386" y="0"/>
                </a:lnTo>
                <a:lnTo>
                  <a:pt x="453326" y="872"/>
                </a:lnTo>
                <a:lnTo>
                  <a:pt x="448073" y="45674"/>
                </a:lnTo>
                <a:lnTo>
                  <a:pt x="439939" y="88274"/>
                </a:lnTo>
                <a:lnTo>
                  <a:pt x="428072" y="128560"/>
                </a:lnTo>
                <a:lnTo>
                  <a:pt x="411624" y="166423"/>
                </a:lnTo>
                <a:lnTo>
                  <a:pt x="389743" y="201749"/>
                </a:lnTo>
                <a:lnTo>
                  <a:pt x="361579" y="234428"/>
                </a:lnTo>
                <a:lnTo>
                  <a:pt x="326282" y="264349"/>
                </a:lnTo>
                <a:lnTo>
                  <a:pt x="283001" y="291399"/>
                </a:lnTo>
                <a:lnTo>
                  <a:pt x="230885" y="315468"/>
                </a:lnTo>
                <a:lnTo>
                  <a:pt x="216407" y="320802"/>
                </a:lnTo>
                <a:lnTo>
                  <a:pt x="214883" y="321564"/>
                </a:lnTo>
                <a:lnTo>
                  <a:pt x="213359" y="323088"/>
                </a:lnTo>
                <a:lnTo>
                  <a:pt x="203453" y="331470"/>
                </a:lnTo>
                <a:lnTo>
                  <a:pt x="169368" y="359859"/>
                </a:lnTo>
                <a:lnTo>
                  <a:pt x="137159" y="390396"/>
                </a:lnTo>
                <a:lnTo>
                  <a:pt x="107427" y="423283"/>
                </a:lnTo>
                <a:lnTo>
                  <a:pt x="80771" y="458724"/>
                </a:lnTo>
                <a:lnTo>
                  <a:pt x="73151" y="470154"/>
                </a:lnTo>
                <a:lnTo>
                  <a:pt x="70103" y="473964"/>
                </a:lnTo>
                <a:lnTo>
                  <a:pt x="69341" y="478536"/>
                </a:lnTo>
                <a:lnTo>
                  <a:pt x="69341" y="483108"/>
                </a:lnTo>
                <a:lnTo>
                  <a:pt x="73151" y="507492"/>
                </a:lnTo>
                <a:lnTo>
                  <a:pt x="76199" y="531876"/>
                </a:lnTo>
                <a:lnTo>
                  <a:pt x="82848" y="572423"/>
                </a:lnTo>
                <a:lnTo>
                  <a:pt x="92963" y="611886"/>
                </a:lnTo>
                <a:lnTo>
                  <a:pt x="98297" y="627888"/>
                </a:lnTo>
                <a:lnTo>
                  <a:pt x="100583" y="636270"/>
                </a:lnTo>
                <a:lnTo>
                  <a:pt x="104393" y="646869"/>
                </a:lnTo>
                <a:lnTo>
                  <a:pt x="104393" y="491490"/>
                </a:lnTo>
                <a:lnTo>
                  <a:pt x="107441" y="478536"/>
                </a:lnTo>
                <a:lnTo>
                  <a:pt x="108301" y="485411"/>
                </a:lnTo>
                <a:lnTo>
                  <a:pt x="111322" y="480729"/>
                </a:lnTo>
                <a:lnTo>
                  <a:pt x="137304" y="446914"/>
                </a:lnTo>
                <a:lnTo>
                  <a:pt x="164572" y="416771"/>
                </a:lnTo>
                <a:lnTo>
                  <a:pt x="194137" y="388744"/>
                </a:lnTo>
                <a:lnTo>
                  <a:pt x="227075" y="361188"/>
                </a:lnTo>
                <a:lnTo>
                  <a:pt x="232409" y="356997"/>
                </a:lnTo>
                <a:lnTo>
                  <a:pt x="232409" y="355854"/>
                </a:lnTo>
                <a:lnTo>
                  <a:pt x="237743" y="352806"/>
                </a:lnTo>
                <a:lnTo>
                  <a:pt x="237743" y="353657"/>
                </a:lnTo>
                <a:lnTo>
                  <a:pt x="245363" y="350520"/>
                </a:lnTo>
                <a:lnTo>
                  <a:pt x="297360" y="326672"/>
                </a:lnTo>
                <a:lnTo>
                  <a:pt x="341482" y="300183"/>
                </a:lnTo>
                <a:lnTo>
                  <a:pt x="378400" y="271125"/>
                </a:lnTo>
                <a:lnTo>
                  <a:pt x="408784" y="239574"/>
                </a:lnTo>
                <a:lnTo>
                  <a:pt x="433303" y="205605"/>
                </a:lnTo>
                <a:lnTo>
                  <a:pt x="452628" y="169292"/>
                </a:lnTo>
                <a:lnTo>
                  <a:pt x="467429" y="130711"/>
                </a:lnTo>
                <a:lnTo>
                  <a:pt x="478376" y="89936"/>
                </a:lnTo>
                <a:lnTo>
                  <a:pt x="486138" y="47042"/>
                </a:lnTo>
                <a:lnTo>
                  <a:pt x="491386" y="2103"/>
                </a:lnTo>
                <a:lnTo>
                  <a:pt x="491539" y="0"/>
                </a:lnTo>
                <a:close/>
              </a:path>
              <a:path w="492125" h="979170">
                <a:moveTo>
                  <a:pt x="108301" y="485411"/>
                </a:moveTo>
                <a:lnTo>
                  <a:pt x="107441" y="478536"/>
                </a:lnTo>
                <a:lnTo>
                  <a:pt x="104393" y="491490"/>
                </a:lnTo>
                <a:lnTo>
                  <a:pt x="108301" y="485411"/>
                </a:lnTo>
                <a:close/>
              </a:path>
              <a:path w="492125" h="979170">
                <a:moveTo>
                  <a:pt x="153161" y="675894"/>
                </a:moveTo>
                <a:lnTo>
                  <a:pt x="153161" y="671322"/>
                </a:lnTo>
                <a:lnTo>
                  <a:pt x="152399" y="669036"/>
                </a:lnTo>
                <a:lnTo>
                  <a:pt x="152399" y="668274"/>
                </a:lnTo>
                <a:lnTo>
                  <a:pt x="151637" y="666750"/>
                </a:lnTo>
                <a:lnTo>
                  <a:pt x="151637" y="665226"/>
                </a:lnTo>
                <a:lnTo>
                  <a:pt x="150875" y="665226"/>
                </a:lnTo>
                <a:lnTo>
                  <a:pt x="150113" y="662940"/>
                </a:lnTo>
                <a:lnTo>
                  <a:pt x="150113" y="661416"/>
                </a:lnTo>
                <a:lnTo>
                  <a:pt x="145649" y="649906"/>
                </a:lnTo>
                <a:lnTo>
                  <a:pt x="141827" y="638817"/>
                </a:lnTo>
                <a:lnTo>
                  <a:pt x="138148" y="627788"/>
                </a:lnTo>
                <a:lnTo>
                  <a:pt x="134111" y="616458"/>
                </a:lnTo>
                <a:lnTo>
                  <a:pt x="129539" y="600456"/>
                </a:lnTo>
                <a:lnTo>
                  <a:pt x="127253" y="592836"/>
                </a:lnTo>
                <a:lnTo>
                  <a:pt x="122821" y="576981"/>
                </a:lnTo>
                <a:lnTo>
                  <a:pt x="119157" y="560241"/>
                </a:lnTo>
                <a:lnTo>
                  <a:pt x="116113" y="543415"/>
                </a:lnTo>
                <a:lnTo>
                  <a:pt x="113537" y="527304"/>
                </a:lnTo>
                <a:lnTo>
                  <a:pt x="108301" y="485411"/>
                </a:lnTo>
                <a:lnTo>
                  <a:pt x="104393" y="491490"/>
                </a:lnTo>
                <a:lnTo>
                  <a:pt x="104393" y="646869"/>
                </a:lnTo>
                <a:lnTo>
                  <a:pt x="107441" y="655595"/>
                </a:lnTo>
                <a:lnTo>
                  <a:pt x="111322" y="666595"/>
                </a:lnTo>
                <a:lnTo>
                  <a:pt x="114641" y="675525"/>
                </a:lnTo>
                <a:lnTo>
                  <a:pt x="115061" y="671322"/>
                </a:lnTo>
                <a:lnTo>
                  <a:pt x="115823" y="678180"/>
                </a:lnTo>
                <a:lnTo>
                  <a:pt x="116585" y="681228"/>
                </a:lnTo>
                <a:lnTo>
                  <a:pt x="116585" y="857566"/>
                </a:lnTo>
                <a:lnTo>
                  <a:pt x="128018" y="821588"/>
                </a:lnTo>
                <a:lnTo>
                  <a:pt x="139055" y="772541"/>
                </a:lnTo>
                <a:lnTo>
                  <a:pt x="147065" y="721614"/>
                </a:lnTo>
                <a:lnTo>
                  <a:pt x="151637" y="687324"/>
                </a:lnTo>
                <a:lnTo>
                  <a:pt x="151637" y="665988"/>
                </a:lnTo>
                <a:lnTo>
                  <a:pt x="152399" y="667512"/>
                </a:lnTo>
                <a:lnTo>
                  <a:pt x="152399" y="681609"/>
                </a:lnTo>
                <a:lnTo>
                  <a:pt x="153161" y="675894"/>
                </a:lnTo>
                <a:close/>
              </a:path>
              <a:path w="492125" h="979170">
                <a:moveTo>
                  <a:pt x="116585" y="681228"/>
                </a:moveTo>
                <a:lnTo>
                  <a:pt x="115823" y="678180"/>
                </a:lnTo>
                <a:lnTo>
                  <a:pt x="115061" y="671322"/>
                </a:lnTo>
                <a:lnTo>
                  <a:pt x="114641" y="675525"/>
                </a:lnTo>
                <a:lnTo>
                  <a:pt x="115061" y="676656"/>
                </a:lnTo>
                <a:lnTo>
                  <a:pt x="115061" y="677418"/>
                </a:lnTo>
                <a:lnTo>
                  <a:pt x="115823" y="679704"/>
                </a:lnTo>
                <a:lnTo>
                  <a:pt x="115823" y="678942"/>
                </a:lnTo>
                <a:lnTo>
                  <a:pt x="116585" y="681228"/>
                </a:lnTo>
                <a:close/>
              </a:path>
              <a:path w="492125" h="979170">
                <a:moveTo>
                  <a:pt x="237743" y="352806"/>
                </a:moveTo>
                <a:lnTo>
                  <a:pt x="232409" y="355854"/>
                </a:lnTo>
                <a:lnTo>
                  <a:pt x="235466" y="354595"/>
                </a:lnTo>
                <a:lnTo>
                  <a:pt x="237743" y="352806"/>
                </a:lnTo>
                <a:close/>
              </a:path>
              <a:path w="492125" h="979170">
                <a:moveTo>
                  <a:pt x="235466" y="354595"/>
                </a:moveTo>
                <a:lnTo>
                  <a:pt x="232409" y="355854"/>
                </a:lnTo>
                <a:lnTo>
                  <a:pt x="232409" y="356997"/>
                </a:lnTo>
                <a:lnTo>
                  <a:pt x="235466" y="354595"/>
                </a:lnTo>
                <a:close/>
              </a:path>
              <a:path w="492125" h="979170">
                <a:moveTo>
                  <a:pt x="237743" y="353657"/>
                </a:moveTo>
                <a:lnTo>
                  <a:pt x="237743" y="352806"/>
                </a:lnTo>
                <a:lnTo>
                  <a:pt x="235466" y="354595"/>
                </a:lnTo>
                <a:lnTo>
                  <a:pt x="237743" y="35365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004133" y="2995333"/>
            <a:ext cx="735105" cy="863973"/>
          </a:xfrm>
          <a:custGeom>
            <a:avLst/>
            <a:gdLst/>
            <a:ahLst/>
            <a:cxnLst/>
            <a:rect l="l" t="t" r="r" b="b"/>
            <a:pathLst>
              <a:path w="833120" h="979170">
                <a:moveTo>
                  <a:pt x="408928" y="0"/>
                </a:moveTo>
                <a:lnTo>
                  <a:pt x="0" y="0"/>
                </a:lnTo>
                <a:lnTo>
                  <a:pt x="406965" y="774897"/>
                </a:lnTo>
                <a:lnTo>
                  <a:pt x="406965" y="77305"/>
                </a:lnTo>
                <a:lnTo>
                  <a:pt x="407807" y="27812"/>
                </a:lnTo>
                <a:lnTo>
                  <a:pt x="408928" y="0"/>
                </a:lnTo>
                <a:close/>
              </a:path>
              <a:path w="833120" h="979170">
                <a:moveTo>
                  <a:pt x="832798" y="673607"/>
                </a:moveTo>
                <a:lnTo>
                  <a:pt x="824130" y="635888"/>
                </a:lnTo>
                <a:lnTo>
                  <a:pt x="802318" y="577595"/>
                </a:lnTo>
                <a:lnTo>
                  <a:pt x="768350" y="551985"/>
                </a:lnTo>
                <a:lnTo>
                  <a:pt x="756598" y="544829"/>
                </a:lnTo>
                <a:lnTo>
                  <a:pt x="713188" y="527172"/>
                </a:lnTo>
                <a:lnTo>
                  <a:pt x="669063" y="504729"/>
                </a:lnTo>
                <a:lnTo>
                  <a:pt x="625653" y="477857"/>
                </a:lnTo>
                <a:lnTo>
                  <a:pt x="584386" y="446912"/>
                </a:lnTo>
                <a:lnTo>
                  <a:pt x="546691" y="412253"/>
                </a:lnTo>
                <a:lnTo>
                  <a:pt x="513996" y="374237"/>
                </a:lnTo>
                <a:lnTo>
                  <a:pt x="487731" y="333220"/>
                </a:lnTo>
                <a:lnTo>
                  <a:pt x="469324" y="289559"/>
                </a:lnTo>
                <a:lnTo>
                  <a:pt x="447702" y="252769"/>
                </a:lnTo>
                <a:lnTo>
                  <a:pt x="429510" y="214121"/>
                </a:lnTo>
                <a:lnTo>
                  <a:pt x="416175" y="173188"/>
                </a:lnTo>
                <a:lnTo>
                  <a:pt x="409126" y="129539"/>
                </a:lnTo>
                <a:lnTo>
                  <a:pt x="406965" y="77305"/>
                </a:lnTo>
                <a:lnTo>
                  <a:pt x="406965" y="774897"/>
                </a:lnTo>
                <a:lnTo>
                  <a:pt x="514246" y="979170"/>
                </a:lnTo>
                <a:lnTo>
                  <a:pt x="787840" y="979170"/>
                </a:lnTo>
                <a:lnTo>
                  <a:pt x="787840" y="897635"/>
                </a:lnTo>
                <a:lnTo>
                  <a:pt x="800343" y="852830"/>
                </a:lnTo>
                <a:lnTo>
                  <a:pt x="810688" y="809121"/>
                </a:lnTo>
                <a:lnTo>
                  <a:pt x="819277" y="765413"/>
                </a:lnTo>
                <a:lnTo>
                  <a:pt x="826513" y="720608"/>
                </a:lnTo>
                <a:lnTo>
                  <a:pt x="832798" y="673607"/>
                </a:lnTo>
                <a:close/>
              </a:path>
              <a:path w="833120" h="979170">
                <a:moveTo>
                  <a:pt x="792177" y="979170"/>
                </a:moveTo>
                <a:lnTo>
                  <a:pt x="790326" y="949189"/>
                </a:lnTo>
                <a:lnTo>
                  <a:pt x="787840" y="897635"/>
                </a:lnTo>
                <a:lnTo>
                  <a:pt x="787840" y="979170"/>
                </a:lnTo>
                <a:lnTo>
                  <a:pt x="792177" y="9791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346794" y="2995333"/>
            <a:ext cx="410135" cy="863973"/>
          </a:xfrm>
          <a:custGeom>
            <a:avLst/>
            <a:gdLst/>
            <a:ahLst/>
            <a:cxnLst/>
            <a:rect l="l" t="t" r="r" b="b"/>
            <a:pathLst>
              <a:path w="464820" h="979170">
                <a:moveTo>
                  <a:pt x="181442" y="459351"/>
                </a:moveTo>
                <a:lnTo>
                  <a:pt x="145719" y="367805"/>
                </a:lnTo>
                <a:lnTo>
                  <a:pt x="124885" y="339178"/>
                </a:lnTo>
                <a:lnTo>
                  <a:pt x="103072" y="294893"/>
                </a:lnTo>
                <a:lnTo>
                  <a:pt x="99262" y="283463"/>
                </a:lnTo>
                <a:lnTo>
                  <a:pt x="98500" y="281939"/>
                </a:lnTo>
                <a:lnTo>
                  <a:pt x="98500" y="280415"/>
                </a:lnTo>
                <a:lnTo>
                  <a:pt x="76402" y="243839"/>
                </a:lnTo>
                <a:lnTo>
                  <a:pt x="55572" y="199086"/>
                </a:lnTo>
                <a:lnTo>
                  <a:pt x="43709" y="155608"/>
                </a:lnTo>
                <a:lnTo>
                  <a:pt x="38527" y="111798"/>
                </a:lnTo>
                <a:lnTo>
                  <a:pt x="38191" y="92241"/>
                </a:lnTo>
                <a:lnTo>
                  <a:pt x="2197" y="0"/>
                </a:lnTo>
                <a:lnTo>
                  <a:pt x="1123" y="26692"/>
                </a:lnTo>
                <a:lnTo>
                  <a:pt x="0" y="69335"/>
                </a:lnTo>
                <a:lnTo>
                  <a:pt x="882" y="112488"/>
                </a:lnTo>
                <a:lnTo>
                  <a:pt x="5224" y="155662"/>
                </a:lnTo>
                <a:lnTo>
                  <a:pt x="14478" y="198368"/>
                </a:lnTo>
                <a:lnTo>
                  <a:pt x="30100" y="240116"/>
                </a:lnTo>
                <a:lnTo>
                  <a:pt x="53542" y="280415"/>
                </a:lnTo>
                <a:lnTo>
                  <a:pt x="63448" y="296925"/>
                </a:lnTo>
                <a:lnTo>
                  <a:pt x="63448" y="295655"/>
                </a:lnTo>
                <a:lnTo>
                  <a:pt x="64972" y="299465"/>
                </a:lnTo>
                <a:lnTo>
                  <a:pt x="64972" y="300227"/>
                </a:lnTo>
                <a:lnTo>
                  <a:pt x="67258" y="307085"/>
                </a:lnTo>
                <a:lnTo>
                  <a:pt x="86763" y="349760"/>
                </a:lnTo>
                <a:lnTo>
                  <a:pt x="113396" y="389764"/>
                </a:lnTo>
                <a:lnTo>
                  <a:pt x="145868" y="426826"/>
                </a:lnTo>
                <a:lnTo>
                  <a:pt x="181442" y="459351"/>
                </a:lnTo>
                <a:close/>
              </a:path>
              <a:path w="464820" h="979170">
                <a:moveTo>
                  <a:pt x="208313" y="431566"/>
                </a:moveTo>
                <a:lnTo>
                  <a:pt x="39543" y="0"/>
                </a:lnTo>
                <a:lnTo>
                  <a:pt x="37741" y="66052"/>
                </a:lnTo>
                <a:lnTo>
                  <a:pt x="38191" y="92241"/>
                </a:lnTo>
                <a:lnTo>
                  <a:pt x="145719" y="367805"/>
                </a:lnTo>
                <a:lnTo>
                  <a:pt x="154604" y="380013"/>
                </a:lnTo>
                <a:lnTo>
                  <a:pt x="190592" y="417122"/>
                </a:lnTo>
                <a:lnTo>
                  <a:pt x="208313" y="431566"/>
                </a:lnTo>
                <a:close/>
              </a:path>
              <a:path w="464820" h="979170">
                <a:moveTo>
                  <a:pt x="64972" y="299465"/>
                </a:moveTo>
                <a:lnTo>
                  <a:pt x="63448" y="295655"/>
                </a:lnTo>
                <a:lnTo>
                  <a:pt x="64400" y="298513"/>
                </a:lnTo>
                <a:lnTo>
                  <a:pt x="64972" y="299465"/>
                </a:lnTo>
                <a:close/>
              </a:path>
              <a:path w="464820" h="979170">
                <a:moveTo>
                  <a:pt x="64400" y="298513"/>
                </a:moveTo>
                <a:lnTo>
                  <a:pt x="63448" y="295655"/>
                </a:lnTo>
                <a:lnTo>
                  <a:pt x="63448" y="296925"/>
                </a:lnTo>
                <a:lnTo>
                  <a:pt x="64400" y="298513"/>
                </a:lnTo>
                <a:close/>
              </a:path>
              <a:path w="464820" h="979170">
                <a:moveTo>
                  <a:pt x="64972" y="300227"/>
                </a:moveTo>
                <a:lnTo>
                  <a:pt x="64972" y="299465"/>
                </a:lnTo>
                <a:lnTo>
                  <a:pt x="64400" y="298513"/>
                </a:lnTo>
                <a:lnTo>
                  <a:pt x="64972" y="300227"/>
                </a:lnTo>
                <a:close/>
              </a:path>
              <a:path w="464820" h="979170">
                <a:moveTo>
                  <a:pt x="384229" y="881405"/>
                </a:moveTo>
                <a:lnTo>
                  <a:pt x="234316" y="498059"/>
                </a:lnTo>
                <a:lnTo>
                  <a:pt x="223177" y="491044"/>
                </a:lnTo>
                <a:lnTo>
                  <a:pt x="182891" y="460676"/>
                </a:lnTo>
                <a:lnTo>
                  <a:pt x="181442" y="459351"/>
                </a:lnTo>
                <a:lnTo>
                  <a:pt x="379678" y="967372"/>
                </a:lnTo>
                <a:lnTo>
                  <a:pt x="379678" y="896873"/>
                </a:lnTo>
                <a:lnTo>
                  <a:pt x="381202" y="892301"/>
                </a:lnTo>
                <a:lnTo>
                  <a:pt x="384229" y="881405"/>
                </a:lnTo>
                <a:close/>
              </a:path>
              <a:path w="464820" h="979170">
                <a:moveTo>
                  <a:pt x="464260" y="673607"/>
                </a:moveTo>
                <a:lnTo>
                  <a:pt x="463498" y="671321"/>
                </a:lnTo>
                <a:lnTo>
                  <a:pt x="463498" y="669035"/>
                </a:lnTo>
                <a:lnTo>
                  <a:pt x="462736" y="668273"/>
                </a:lnTo>
                <a:lnTo>
                  <a:pt x="451436" y="620351"/>
                </a:lnTo>
                <a:lnTo>
                  <a:pt x="431807" y="569906"/>
                </a:lnTo>
                <a:lnTo>
                  <a:pt x="389584" y="535685"/>
                </a:lnTo>
                <a:lnTo>
                  <a:pt x="384229" y="532622"/>
                </a:lnTo>
                <a:lnTo>
                  <a:pt x="378916" y="528827"/>
                </a:lnTo>
                <a:lnTo>
                  <a:pt x="375868" y="527303"/>
                </a:lnTo>
                <a:lnTo>
                  <a:pt x="375106" y="526541"/>
                </a:lnTo>
                <a:lnTo>
                  <a:pt x="319769" y="503309"/>
                </a:lnTo>
                <a:lnTo>
                  <a:pt x="274813" y="479048"/>
                </a:lnTo>
                <a:lnTo>
                  <a:pt x="231207" y="450226"/>
                </a:lnTo>
                <a:lnTo>
                  <a:pt x="208313" y="431566"/>
                </a:lnTo>
                <a:lnTo>
                  <a:pt x="234316" y="498059"/>
                </a:lnTo>
                <a:lnTo>
                  <a:pt x="265436" y="517658"/>
                </a:lnTo>
                <a:lnTo>
                  <a:pt x="308381" y="540249"/>
                </a:lnTo>
                <a:lnTo>
                  <a:pt x="350722" y="558545"/>
                </a:lnTo>
                <a:lnTo>
                  <a:pt x="357580" y="560995"/>
                </a:lnTo>
                <a:lnTo>
                  <a:pt x="357580" y="560831"/>
                </a:lnTo>
                <a:lnTo>
                  <a:pt x="361390" y="562355"/>
                </a:lnTo>
                <a:lnTo>
                  <a:pt x="361390" y="563213"/>
                </a:lnTo>
                <a:lnTo>
                  <a:pt x="363676" y="564641"/>
                </a:lnTo>
                <a:lnTo>
                  <a:pt x="370534" y="568451"/>
                </a:lnTo>
                <a:lnTo>
                  <a:pt x="385049" y="576226"/>
                </a:lnTo>
                <a:lnTo>
                  <a:pt x="393379" y="581882"/>
                </a:lnTo>
                <a:lnTo>
                  <a:pt x="399050" y="589776"/>
                </a:lnTo>
                <a:lnTo>
                  <a:pt x="408634" y="611123"/>
                </a:lnTo>
                <a:lnTo>
                  <a:pt x="410920" y="618743"/>
                </a:lnTo>
                <a:lnTo>
                  <a:pt x="413206" y="625601"/>
                </a:lnTo>
                <a:lnTo>
                  <a:pt x="415492" y="633983"/>
                </a:lnTo>
                <a:lnTo>
                  <a:pt x="417778" y="641603"/>
                </a:lnTo>
                <a:lnTo>
                  <a:pt x="420826" y="655319"/>
                </a:lnTo>
                <a:lnTo>
                  <a:pt x="422350" y="661415"/>
                </a:lnTo>
                <a:lnTo>
                  <a:pt x="423874" y="666749"/>
                </a:lnTo>
                <a:lnTo>
                  <a:pt x="424636" y="671321"/>
                </a:lnTo>
                <a:lnTo>
                  <a:pt x="425398" y="672845"/>
                </a:lnTo>
                <a:lnTo>
                  <a:pt x="425398" y="674369"/>
                </a:lnTo>
                <a:lnTo>
                  <a:pt x="425608" y="675000"/>
                </a:lnTo>
                <a:lnTo>
                  <a:pt x="426160" y="671321"/>
                </a:lnTo>
                <a:lnTo>
                  <a:pt x="426160" y="874775"/>
                </a:lnTo>
                <a:lnTo>
                  <a:pt x="437633" y="828547"/>
                </a:lnTo>
                <a:lnTo>
                  <a:pt x="446977" y="783459"/>
                </a:lnTo>
                <a:lnTo>
                  <a:pt x="454865" y="738119"/>
                </a:lnTo>
                <a:lnTo>
                  <a:pt x="461974" y="691133"/>
                </a:lnTo>
                <a:lnTo>
                  <a:pt x="463498" y="676655"/>
                </a:lnTo>
                <a:lnTo>
                  <a:pt x="464260" y="673607"/>
                </a:lnTo>
                <a:close/>
              </a:path>
              <a:path w="464820" h="979170">
                <a:moveTo>
                  <a:pt x="361390" y="562355"/>
                </a:moveTo>
                <a:lnTo>
                  <a:pt x="357580" y="560831"/>
                </a:lnTo>
                <a:lnTo>
                  <a:pt x="358189" y="561212"/>
                </a:lnTo>
                <a:lnTo>
                  <a:pt x="361390" y="562355"/>
                </a:lnTo>
                <a:close/>
              </a:path>
              <a:path w="464820" h="979170">
                <a:moveTo>
                  <a:pt x="358189" y="561212"/>
                </a:moveTo>
                <a:lnTo>
                  <a:pt x="357580" y="560831"/>
                </a:lnTo>
                <a:lnTo>
                  <a:pt x="357580" y="560995"/>
                </a:lnTo>
                <a:lnTo>
                  <a:pt x="358189" y="561212"/>
                </a:lnTo>
                <a:close/>
              </a:path>
              <a:path w="464820" h="979170">
                <a:moveTo>
                  <a:pt x="361390" y="563213"/>
                </a:moveTo>
                <a:lnTo>
                  <a:pt x="361390" y="562355"/>
                </a:lnTo>
                <a:lnTo>
                  <a:pt x="358189" y="561212"/>
                </a:lnTo>
                <a:lnTo>
                  <a:pt x="361390" y="563213"/>
                </a:lnTo>
                <a:close/>
              </a:path>
              <a:path w="464820" h="979170">
                <a:moveTo>
                  <a:pt x="384281" y="979170"/>
                </a:moveTo>
                <a:lnTo>
                  <a:pt x="381964" y="944117"/>
                </a:lnTo>
                <a:lnTo>
                  <a:pt x="380440" y="899159"/>
                </a:lnTo>
                <a:lnTo>
                  <a:pt x="379678" y="896873"/>
                </a:lnTo>
                <a:lnTo>
                  <a:pt x="379678" y="967372"/>
                </a:lnTo>
                <a:lnTo>
                  <a:pt x="384281" y="979170"/>
                </a:lnTo>
                <a:close/>
              </a:path>
              <a:path w="464820" h="979170">
                <a:moveTo>
                  <a:pt x="426160" y="874775"/>
                </a:moveTo>
                <a:lnTo>
                  <a:pt x="426160" y="676655"/>
                </a:lnTo>
                <a:lnTo>
                  <a:pt x="425608" y="675000"/>
                </a:lnTo>
                <a:lnTo>
                  <a:pt x="417284" y="731542"/>
                </a:lnTo>
                <a:lnTo>
                  <a:pt x="409600" y="776373"/>
                </a:lnTo>
                <a:lnTo>
                  <a:pt x="400290" y="820875"/>
                </a:lnTo>
                <a:lnTo>
                  <a:pt x="388822" y="864869"/>
                </a:lnTo>
                <a:lnTo>
                  <a:pt x="384229" y="881405"/>
                </a:lnTo>
                <a:lnTo>
                  <a:pt x="417778" y="967194"/>
                </a:lnTo>
                <a:lnTo>
                  <a:pt x="417778" y="902969"/>
                </a:lnTo>
                <a:lnTo>
                  <a:pt x="418540" y="896873"/>
                </a:lnTo>
                <a:lnTo>
                  <a:pt x="418647" y="900045"/>
                </a:lnTo>
                <a:lnTo>
                  <a:pt x="426160" y="874775"/>
                </a:lnTo>
                <a:close/>
              </a:path>
              <a:path w="464820" h="979170">
                <a:moveTo>
                  <a:pt x="418647" y="900045"/>
                </a:moveTo>
                <a:lnTo>
                  <a:pt x="418540" y="896873"/>
                </a:lnTo>
                <a:lnTo>
                  <a:pt x="417778" y="902969"/>
                </a:lnTo>
                <a:lnTo>
                  <a:pt x="418647" y="900045"/>
                </a:lnTo>
                <a:close/>
              </a:path>
              <a:path w="464820" h="979170">
                <a:moveTo>
                  <a:pt x="422461" y="979170"/>
                </a:moveTo>
                <a:lnTo>
                  <a:pt x="420064" y="941831"/>
                </a:lnTo>
                <a:lnTo>
                  <a:pt x="418647" y="900045"/>
                </a:lnTo>
                <a:lnTo>
                  <a:pt x="417778" y="902969"/>
                </a:lnTo>
                <a:lnTo>
                  <a:pt x="417778" y="967194"/>
                </a:lnTo>
                <a:lnTo>
                  <a:pt x="422461" y="979170"/>
                </a:lnTo>
                <a:close/>
              </a:path>
              <a:path w="464820" h="979170">
                <a:moveTo>
                  <a:pt x="426160" y="676655"/>
                </a:moveTo>
                <a:lnTo>
                  <a:pt x="426160" y="671321"/>
                </a:lnTo>
                <a:lnTo>
                  <a:pt x="425608" y="675000"/>
                </a:lnTo>
                <a:lnTo>
                  <a:pt x="426160" y="67665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4492663" y="2995332"/>
            <a:ext cx="3781985" cy="863973"/>
          </a:xfrm>
          <a:custGeom>
            <a:avLst/>
            <a:gdLst/>
            <a:ahLst/>
            <a:cxnLst/>
            <a:rect l="l" t="t" r="r" b="b"/>
            <a:pathLst>
              <a:path w="4286250" h="979170">
                <a:moveTo>
                  <a:pt x="115384" y="0"/>
                </a:moveTo>
                <a:lnTo>
                  <a:pt x="75586" y="0"/>
                </a:lnTo>
                <a:lnTo>
                  <a:pt x="62970" y="45398"/>
                </a:lnTo>
                <a:lnTo>
                  <a:pt x="51519" y="90962"/>
                </a:lnTo>
                <a:lnTo>
                  <a:pt x="41151" y="137007"/>
                </a:lnTo>
                <a:lnTo>
                  <a:pt x="31880" y="183524"/>
                </a:lnTo>
                <a:lnTo>
                  <a:pt x="23724" y="230505"/>
                </a:lnTo>
                <a:lnTo>
                  <a:pt x="16697" y="277941"/>
                </a:lnTo>
                <a:lnTo>
                  <a:pt x="10816" y="325823"/>
                </a:lnTo>
                <a:lnTo>
                  <a:pt x="6095" y="374142"/>
                </a:lnTo>
                <a:lnTo>
                  <a:pt x="2285" y="425196"/>
                </a:lnTo>
                <a:lnTo>
                  <a:pt x="761" y="476250"/>
                </a:lnTo>
                <a:lnTo>
                  <a:pt x="0" y="527304"/>
                </a:lnTo>
                <a:lnTo>
                  <a:pt x="762" y="579120"/>
                </a:lnTo>
                <a:lnTo>
                  <a:pt x="2286" y="630936"/>
                </a:lnTo>
                <a:lnTo>
                  <a:pt x="6096" y="681990"/>
                </a:lnTo>
                <a:lnTo>
                  <a:pt x="10896" y="730527"/>
                </a:lnTo>
                <a:lnTo>
                  <a:pt x="16863" y="778619"/>
                </a:lnTo>
                <a:lnTo>
                  <a:pt x="23980" y="826256"/>
                </a:lnTo>
                <a:lnTo>
                  <a:pt x="32233" y="873431"/>
                </a:lnTo>
                <a:lnTo>
                  <a:pt x="38100" y="902667"/>
                </a:lnTo>
                <a:lnTo>
                  <a:pt x="38100" y="527304"/>
                </a:lnTo>
                <a:lnTo>
                  <a:pt x="38861" y="477012"/>
                </a:lnTo>
                <a:lnTo>
                  <a:pt x="40987" y="428229"/>
                </a:lnTo>
                <a:lnTo>
                  <a:pt x="44324" y="379854"/>
                </a:lnTo>
                <a:lnTo>
                  <a:pt x="48858" y="331897"/>
                </a:lnTo>
                <a:lnTo>
                  <a:pt x="54571" y="284367"/>
                </a:lnTo>
                <a:lnTo>
                  <a:pt x="61449" y="237275"/>
                </a:lnTo>
                <a:lnTo>
                  <a:pt x="69474" y="190628"/>
                </a:lnTo>
                <a:lnTo>
                  <a:pt x="78630" y="144438"/>
                </a:lnTo>
                <a:lnTo>
                  <a:pt x="88902" y="98713"/>
                </a:lnTo>
                <a:lnTo>
                  <a:pt x="100273" y="53463"/>
                </a:lnTo>
                <a:lnTo>
                  <a:pt x="112728" y="8697"/>
                </a:lnTo>
                <a:lnTo>
                  <a:pt x="115384" y="0"/>
                </a:lnTo>
                <a:close/>
              </a:path>
              <a:path w="4286250" h="979170">
                <a:moveTo>
                  <a:pt x="94087" y="979170"/>
                </a:moveTo>
                <a:lnTo>
                  <a:pt x="79978" y="919609"/>
                </a:lnTo>
                <a:lnTo>
                  <a:pt x="70326" y="872141"/>
                </a:lnTo>
                <a:lnTo>
                  <a:pt x="61904" y="824250"/>
                </a:lnTo>
                <a:lnTo>
                  <a:pt x="54731" y="775950"/>
                </a:lnTo>
                <a:lnTo>
                  <a:pt x="48822" y="727256"/>
                </a:lnTo>
                <a:lnTo>
                  <a:pt x="44196" y="678180"/>
                </a:lnTo>
                <a:lnTo>
                  <a:pt x="40386" y="627888"/>
                </a:lnTo>
                <a:lnTo>
                  <a:pt x="38862" y="577596"/>
                </a:lnTo>
                <a:lnTo>
                  <a:pt x="38100" y="527304"/>
                </a:lnTo>
                <a:lnTo>
                  <a:pt x="38100" y="902667"/>
                </a:lnTo>
                <a:lnTo>
                  <a:pt x="41604" y="920133"/>
                </a:lnTo>
                <a:lnTo>
                  <a:pt x="52079" y="966354"/>
                </a:lnTo>
                <a:lnTo>
                  <a:pt x="55318" y="979170"/>
                </a:lnTo>
                <a:lnTo>
                  <a:pt x="94087" y="979170"/>
                </a:lnTo>
                <a:close/>
              </a:path>
              <a:path w="4286250" h="979170">
                <a:moveTo>
                  <a:pt x="4286250" y="527304"/>
                </a:moveTo>
                <a:lnTo>
                  <a:pt x="4285488" y="475488"/>
                </a:lnTo>
                <a:lnTo>
                  <a:pt x="4283202" y="424434"/>
                </a:lnTo>
                <a:lnTo>
                  <a:pt x="4279748" y="375780"/>
                </a:lnTo>
                <a:lnTo>
                  <a:pt x="4275116" y="327547"/>
                </a:lnTo>
                <a:lnTo>
                  <a:pt x="4269322" y="279744"/>
                </a:lnTo>
                <a:lnTo>
                  <a:pt x="4262381" y="232379"/>
                </a:lnTo>
                <a:lnTo>
                  <a:pt x="4254310" y="185462"/>
                </a:lnTo>
                <a:lnTo>
                  <a:pt x="4245123" y="139002"/>
                </a:lnTo>
                <a:lnTo>
                  <a:pt x="4234836" y="93004"/>
                </a:lnTo>
                <a:lnTo>
                  <a:pt x="4223467" y="47488"/>
                </a:lnTo>
                <a:lnTo>
                  <a:pt x="4211029" y="2452"/>
                </a:lnTo>
                <a:lnTo>
                  <a:pt x="4210286" y="0"/>
                </a:lnTo>
                <a:lnTo>
                  <a:pt x="4170627" y="0"/>
                </a:lnTo>
                <a:lnTo>
                  <a:pt x="4182335" y="40417"/>
                </a:lnTo>
                <a:lnTo>
                  <a:pt x="4194640" y="87488"/>
                </a:lnTo>
                <a:lnTo>
                  <a:pt x="4205659" y="134675"/>
                </a:lnTo>
                <a:lnTo>
                  <a:pt x="4215398" y="181957"/>
                </a:lnTo>
                <a:lnTo>
                  <a:pt x="4223865" y="229313"/>
                </a:lnTo>
                <a:lnTo>
                  <a:pt x="4231066" y="276723"/>
                </a:lnTo>
                <a:lnTo>
                  <a:pt x="4237007" y="324166"/>
                </a:lnTo>
                <a:lnTo>
                  <a:pt x="4241694" y="371622"/>
                </a:lnTo>
                <a:lnTo>
                  <a:pt x="4245134" y="419070"/>
                </a:lnTo>
                <a:lnTo>
                  <a:pt x="4247334" y="466491"/>
                </a:lnTo>
                <a:lnTo>
                  <a:pt x="4248299" y="513862"/>
                </a:lnTo>
                <a:lnTo>
                  <a:pt x="4248299" y="900129"/>
                </a:lnTo>
                <a:lnTo>
                  <a:pt x="4253936" y="871809"/>
                </a:lnTo>
                <a:lnTo>
                  <a:pt x="4262142" y="824370"/>
                </a:lnTo>
                <a:lnTo>
                  <a:pt x="4269187" y="776477"/>
                </a:lnTo>
                <a:lnTo>
                  <a:pt x="4275057" y="728140"/>
                </a:lnTo>
                <a:lnTo>
                  <a:pt x="4279734" y="679369"/>
                </a:lnTo>
                <a:lnTo>
                  <a:pt x="4283202" y="630174"/>
                </a:lnTo>
                <a:lnTo>
                  <a:pt x="4285488" y="579120"/>
                </a:lnTo>
                <a:lnTo>
                  <a:pt x="4286250" y="527304"/>
                </a:lnTo>
                <a:close/>
              </a:path>
              <a:path w="4286250" h="979170">
                <a:moveTo>
                  <a:pt x="4248299" y="900129"/>
                </a:moveTo>
                <a:lnTo>
                  <a:pt x="4248299" y="513862"/>
                </a:lnTo>
                <a:lnTo>
                  <a:pt x="4248037" y="561165"/>
                </a:lnTo>
                <a:lnTo>
                  <a:pt x="4246553" y="608377"/>
                </a:lnTo>
                <a:lnTo>
                  <a:pt x="4243854" y="655480"/>
                </a:lnTo>
                <a:lnTo>
                  <a:pt x="4239946" y="702451"/>
                </a:lnTo>
                <a:lnTo>
                  <a:pt x="4234836" y="749272"/>
                </a:lnTo>
                <a:lnTo>
                  <a:pt x="4228531" y="795921"/>
                </a:lnTo>
                <a:lnTo>
                  <a:pt x="4221036" y="842377"/>
                </a:lnTo>
                <a:lnTo>
                  <a:pt x="4212358" y="888621"/>
                </a:lnTo>
                <a:lnTo>
                  <a:pt x="4202504" y="934631"/>
                </a:lnTo>
                <a:lnTo>
                  <a:pt x="4191773" y="979169"/>
                </a:lnTo>
                <a:lnTo>
                  <a:pt x="4230613" y="979169"/>
                </a:lnTo>
                <a:lnTo>
                  <a:pt x="4234109" y="965289"/>
                </a:lnTo>
                <a:lnTo>
                  <a:pt x="4244586" y="918786"/>
                </a:lnTo>
                <a:lnTo>
                  <a:pt x="4248299" y="90012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5198604" y="2995332"/>
            <a:ext cx="520513" cy="863973"/>
          </a:xfrm>
          <a:custGeom>
            <a:avLst/>
            <a:gdLst/>
            <a:ahLst/>
            <a:cxnLst/>
            <a:rect l="l" t="t" r="r" b="b"/>
            <a:pathLst>
              <a:path w="589914" h="979170">
                <a:moveTo>
                  <a:pt x="589424" y="0"/>
                </a:moveTo>
                <a:lnTo>
                  <a:pt x="545830" y="0"/>
                </a:lnTo>
                <a:lnTo>
                  <a:pt x="0" y="979170"/>
                </a:lnTo>
                <a:lnTo>
                  <a:pt x="43218" y="979169"/>
                </a:lnTo>
                <a:lnTo>
                  <a:pt x="5894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7110436" y="2995332"/>
            <a:ext cx="521074" cy="863973"/>
          </a:xfrm>
          <a:custGeom>
            <a:avLst/>
            <a:gdLst/>
            <a:ahLst/>
            <a:cxnLst/>
            <a:rect l="l" t="t" r="r" b="b"/>
            <a:pathLst>
              <a:path w="590550" h="979170">
                <a:moveTo>
                  <a:pt x="590515" y="979169"/>
                </a:moveTo>
                <a:lnTo>
                  <a:pt x="43963" y="0"/>
                </a:lnTo>
                <a:lnTo>
                  <a:pt x="0" y="0"/>
                </a:lnTo>
                <a:lnTo>
                  <a:pt x="546687" y="979170"/>
                </a:lnTo>
                <a:lnTo>
                  <a:pt x="590515" y="97916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537883" y="3858633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860358" y="3859305"/>
            <a:ext cx="3167102" cy="8639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4558468" y="3859305"/>
            <a:ext cx="3650876" cy="863973"/>
          </a:xfrm>
          <a:custGeom>
            <a:avLst/>
            <a:gdLst/>
            <a:ahLst/>
            <a:cxnLst/>
            <a:rect l="l" t="t" r="r" b="b"/>
            <a:pathLst>
              <a:path w="4137659" h="979170">
                <a:moveTo>
                  <a:pt x="4137088" y="0"/>
                </a:moveTo>
                <a:lnTo>
                  <a:pt x="0" y="0"/>
                </a:lnTo>
                <a:lnTo>
                  <a:pt x="567" y="2377"/>
                </a:lnTo>
                <a:lnTo>
                  <a:pt x="12090" y="45943"/>
                </a:lnTo>
                <a:lnTo>
                  <a:pt x="24637" y="89125"/>
                </a:lnTo>
                <a:lnTo>
                  <a:pt x="38196" y="131909"/>
                </a:lnTo>
                <a:lnTo>
                  <a:pt x="52753" y="174284"/>
                </a:lnTo>
                <a:lnTo>
                  <a:pt x="68296" y="216239"/>
                </a:lnTo>
                <a:lnTo>
                  <a:pt x="84812" y="257761"/>
                </a:lnTo>
                <a:lnTo>
                  <a:pt x="102289" y="298838"/>
                </a:lnTo>
                <a:lnTo>
                  <a:pt x="120713" y="339459"/>
                </a:lnTo>
                <a:lnTo>
                  <a:pt x="140072" y="379611"/>
                </a:lnTo>
                <a:lnTo>
                  <a:pt x="160354" y="419284"/>
                </a:lnTo>
                <a:lnTo>
                  <a:pt x="181544" y="458465"/>
                </a:lnTo>
                <a:lnTo>
                  <a:pt x="203631" y="497141"/>
                </a:lnTo>
                <a:lnTo>
                  <a:pt x="226602" y="535302"/>
                </a:lnTo>
                <a:lnTo>
                  <a:pt x="250444" y="572936"/>
                </a:lnTo>
                <a:lnTo>
                  <a:pt x="275144" y="610029"/>
                </a:lnTo>
                <a:lnTo>
                  <a:pt x="300690" y="646572"/>
                </a:lnTo>
                <a:lnTo>
                  <a:pt x="327069" y="682552"/>
                </a:lnTo>
                <a:lnTo>
                  <a:pt x="354267" y="717956"/>
                </a:lnTo>
                <a:lnTo>
                  <a:pt x="382273" y="752774"/>
                </a:lnTo>
                <a:lnTo>
                  <a:pt x="411074" y="786992"/>
                </a:lnTo>
                <a:lnTo>
                  <a:pt x="440656" y="820600"/>
                </a:lnTo>
                <a:lnTo>
                  <a:pt x="471007" y="853586"/>
                </a:lnTo>
                <a:lnTo>
                  <a:pt x="502115" y="885937"/>
                </a:lnTo>
                <a:lnTo>
                  <a:pt x="533966" y="917643"/>
                </a:lnTo>
                <a:lnTo>
                  <a:pt x="566548" y="948690"/>
                </a:lnTo>
                <a:lnTo>
                  <a:pt x="599847" y="979067"/>
                </a:lnTo>
                <a:lnTo>
                  <a:pt x="3537139" y="979067"/>
                </a:lnTo>
                <a:lnTo>
                  <a:pt x="3570447" y="948690"/>
                </a:lnTo>
                <a:lnTo>
                  <a:pt x="3603037" y="917643"/>
                </a:lnTo>
                <a:lnTo>
                  <a:pt x="3634895" y="885937"/>
                </a:lnTo>
                <a:lnTo>
                  <a:pt x="3666010" y="853586"/>
                </a:lnTo>
                <a:lnTo>
                  <a:pt x="3696367" y="820600"/>
                </a:lnTo>
                <a:lnTo>
                  <a:pt x="3725956" y="786992"/>
                </a:lnTo>
                <a:lnTo>
                  <a:pt x="3754762" y="752774"/>
                </a:lnTo>
                <a:lnTo>
                  <a:pt x="3782774" y="717956"/>
                </a:lnTo>
                <a:lnTo>
                  <a:pt x="3809977" y="682552"/>
                </a:lnTo>
                <a:lnTo>
                  <a:pt x="3836361" y="646572"/>
                </a:lnTo>
                <a:lnTo>
                  <a:pt x="3861911" y="610029"/>
                </a:lnTo>
                <a:lnTo>
                  <a:pt x="3886615" y="572936"/>
                </a:lnTo>
                <a:lnTo>
                  <a:pt x="3910461" y="535302"/>
                </a:lnTo>
                <a:lnTo>
                  <a:pt x="3933435" y="497141"/>
                </a:lnTo>
                <a:lnTo>
                  <a:pt x="3955525" y="458465"/>
                </a:lnTo>
                <a:lnTo>
                  <a:pt x="3976718" y="419284"/>
                </a:lnTo>
                <a:lnTo>
                  <a:pt x="3997002" y="379611"/>
                </a:lnTo>
                <a:lnTo>
                  <a:pt x="4016363" y="339459"/>
                </a:lnTo>
                <a:lnTo>
                  <a:pt x="4034790" y="298838"/>
                </a:lnTo>
                <a:lnTo>
                  <a:pt x="4052268" y="257761"/>
                </a:lnTo>
                <a:lnTo>
                  <a:pt x="4068786" y="216239"/>
                </a:lnTo>
                <a:lnTo>
                  <a:pt x="4084330" y="174284"/>
                </a:lnTo>
                <a:lnTo>
                  <a:pt x="4098889" y="131909"/>
                </a:lnTo>
                <a:lnTo>
                  <a:pt x="4112449" y="89125"/>
                </a:lnTo>
                <a:lnTo>
                  <a:pt x="4124997" y="45943"/>
                </a:lnTo>
                <a:lnTo>
                  <a:pt x="4136521" y="2377"/>
                </a:lnTo>
                <a:lnTo>
                  <a:pt x="413708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4541472" y="3859305"/>
            <a:ext cx="3684494" cy="863973"/>
          </a:xfrm>
          <a:custGeom>
            <a:avLst/>
            <a:gdLst/>
            <a:ahLst/>
            <a:cxnLst/>
            <a:rect l="l" t="t" r="r" b="b"/>
            <a:pathLst>
              <a:path w="4175759" h="979170">
                <a:moveTo>
                  <a:pt x="647899" y="979170"/>
                </a:moveTo>
                <a:lnTo>
                  <a:pt x="615241" y="950056"/>
                </a:lnTo>
                <a:lnTo>
                  <a:pt x="580452" y="917571"/>
                </a:lnTo>
                <a:lnTo>
                  <a:pt x="546461" y="884323"/>
                </a:lnTo>
                <a:lnTo>
                  <a:pt x="513285" y="850327"/>
                </a:lnTo>
                <a:lnTo>
                  <a:pt x="480941" y="815595"/>
                </a:lnTo>
                <a:lnTo>
                  <a:pt x="449448" y="780141"/>
                </a:lnTo>
                <a:lnTo>
                  <a:pt x="418821" y="743979"/>
                </a:lnTo>
                <a:lnTo>
                  <a:pt x="389078" y="707123"/>
                </a:lnTo>
                <a:lnTo>
                  <a:pt x="360237" y="669585"/>
                </a:lnTo>
                <a:lnTo>
                  <a:pt x="332315" y="631380"/>
                </a:lnTo>
                <a:lnTo>
                  <a:pt x="305329" y="592521"/>
                </a:lnTo>
                <a:lnTo>
                  <a:pt x="279297" y="553022"/>
                </a:lnTo>
                <a:lnTo>
                  <a:pt x="254235" y="512896"/>
                </a:lnTo>
                <a:lnTo>
                  <a:pt x="230162" y="472158"/>
                </a:lnTo>
                <a:lnTo>
                  <a:pt x="207094" y="430820"/>
                </a:lnTo>
                <a:lnTo>
                  <a:pt x="185049" y="388896"/>
                </a:lnTo>
                <a:lnTo>
                  <a:pt x="164044" y="346400"/>
                </a:lnTo>
                <a:lnTo>
                  <a:pt x="144097" y="303346"/>
                </a:lnTo>
                <a:lnTo>
                  <a:pt x="125224" y="259747"/>
                </a:lnTo>
                <a:lnTo>
                  <a:pt x="107443" y="215616"/>
                </a:lnTo>
                <a:lnTo>
                  <a:pt x="90771" y="170968"/>
                </a:lnTo>
                <a:lnTo>
                  <a:pt x="75226" y="125816"/>
                </a:lnTo>
                <a:lnTo>
                  <a:pt x="60825" y="80174"/>
                </a:lnTo>
                <a:lnTo>
                  <a:pt x="47586" y="34054"/>
                </a:lnTo>
                <a:lnTo>
                  <a:pt x="38768" y="0"/>
                </a:lnTo>
                <a:lnTo>
                  <a:pt x="0" y="0"/>
                </a:lnTo>
                <a:lnTo>
                  <a:pt x="20954" y="78150"/>
                </a:lnTo>
                <a:lnTo>
                  <a:pt x="34641" y="122876"/>
                </a:lnTo>
                <a:lnTo>
                  <a:pt x="49368" y="167087"/>
                </a:lnTo>
                <a:lnTo>
                  <a:pt x="65118" y="210772"/>
                </a:lnTo>
                <a:lnTo>
                  <a:pt x="81875" y="253924"/>
                </a:lnTo>
                <a:lnTo>
                  <a:pt x="99624" y="296533"/>
                </a:lnTo>
                <a:lnTo>
                  <a:pt x="118348" y="338591"/>
                </a:lnTo>
                <a:lnTo>
                  <a:pt x="138032" y="380089"/>
                </a:lnTo>
                <a:lnTo>
                  <a:pt x="158659" y="421018"/>
                </a:lnTo>
                <a:lnTo>
                  <a:pt x="180213" y="461370"/>
                </a:lnTo>
                <a:lnTo>
                  <a:pt x="202679" y="501134"/>
                </a:lnTo>
                <a:lnTo>
                  <a:pt x="226041" y="540304"/>
                </a:lnTo>
                <a:lnTo>
                  <a:pt x="250283" y="578869"/>
                </a:lnTo>
                <a:lnTo>
                  <a:pt x="275388" y="616822"/>
                </a:lnTo>
                <a:lnTo>
                  <a:pt x="301341" y="654152"/>
                </a:lnTo>
                <a:lnTo>
                  <a:pt x="328126" y="690852"/>
                </a:lnTo>
                <a:lnTo>
                  <a:pt x="355727" y="726913"/>
                </a:lnTo>
                <a:lnTo>
                  <a:pt x="384129" y="762325"/>
                </a:lnTo>
                <a:lnTo>
                  <a:pt x="413314" y="797081"/>
                </a:lnTo>
                <a:lnTo>
                  <a:pt x="443267" y="831170"/>
                </a:lnTo>
                <a:lnTo>
                  <a:pt x="473972" y="864585"/>
                </a:lnTo>
                <a:lnTo>
                  <a:pt x="505414" y="897317"/>
                </a:lnTo>
                <a:lnTo>
                  <a:pt x="537575" y="929356"/>
                </a:lnTo>
                <a:lnTo>
                  <a:pt x="570442" y="960694"/>
                </a:lnTo>
                <a:lnTo>
                  <a:pt x="590682" y="979170"/>
                </a:lnTo>
                <a:lnTo>
                  <a:pt x="647899" y="979170"/>
                </a:lnTo>
                <a:close/>
              </a:path>
              <a:path w="4175759" h="979170">
                <a:moveTo>
                  <a:pt x="4175295" y="0"/>
                </a:moveTo>
                <a:lnTo>
                  <a:pt x="4136454" y="0"/>
                </a:lnTo>
                <a:lnTo>
                  <a:pt x="4136161" y="1218"/>
                </a:lnTo>
                <a:lnTo>
                  <a:pt x="4123973" y="46700"/>
                </a:lnTo>
                <a:lnTo>
                  <a:pt x="4110627" y="91888"/>
                </a:lnTo>
                <a:lnTo>
                  <a:pt x="4096131" y="136760"/>
                </a:lnTo>
                <a:lnTo>
                  <a:pt x="4080490" y="181296"/>
                </a:lnTo>
                <a:lnTo>
                  <a:pt x="4063712" y="225476"/>
                </a:lnTo>
                <a:lnTo>
                  <a:pt x="4045801" y="269279"/>
                </a:lnTo>
                <a:lnTo>
                  <a:pt x="4026766" y="312685"/>
                </a:lnTo>
                <a:lnTo>
                  <a:pt x="4006611" y="355673"/>
                </a:lnTo>
                <a:lnTo>
                  <a:pt x="3985345" y="398222"/>
                </a:lnTo>
                <a:lnTo>
                  <a:pt x="3962972" y="440313"/>
                </a:lnTo>
                <a:lnTo>
                  <a:pt x="3939500" y="481924"/>
                </a:lnTo>
                <a:lnTo>
                  <a:pt x="3914935" y="523035"/>
                </a:lnTo>
                <a:lnTo>
                  <a:pt x="3889283" y="563626"/>
                </a:lnTo>
                <a:lnTo>
                  <a:pt x="3862550" y="603676"/>
                </a:lnTo>
                <a:lnTo>
                  <a:pt x="3834744" y="643164"/>
                </a:lnTo>
                <a:lnTo>
                  <a:pt x="3805870" y="682071"/>
                </a:lnTo>
                <a:lnTo>
                  <a:pt x="3775936" y="720375"/>
                </a:lnTo>
                <a:lnTo>
                  <a:pt x="3744946" y="758056"/>
                </a:lnTo>
                <a:lnTo>
                  <a:pt x="3712909" y="795093"/>
                </a:lnTo>
                <a:lnTo>
                  <a:pt x="3679829" y="831467"/>
                </a:lnTo>
                <a:lnTo>
                  <a:pt x="3645715" y="867156"/>
                </a:lnTo>
                <a:lnTo>
                  <a:pt x="3611425" y="901446"/>
                </a:lnTo>
                <a:lnTo>
                  <a:pt x="3576373" y="934974"/>
                </a:lnTo>
                <a:lnTo>
                  <a:pt x="3540559" y="967740"/>
                </a:lnTo>
                <a:lnTo>
                  <a:pt x="3527224" y="979170"/>
                </a:lnTo>
                <a:lnTo>
                  <a:pt x="3584414" y="979170"/>
                </a:lnTo>
                <a:lnTo>
                  <a:pt x="3631307" y="935391"/>
                </a:lnTo>
                <a:lnTo>
                  <a:pt x="3663972" y="903118"/>
                </a:lnTo>
                <a:lnTo>
                  <a:pt x="3695898" y="870141"/>
                </a:lnTo>
                <a:lnTo>
                  <a:pt x="3727071" y="836471"/>
                </a:lnTo>
                <a:lnTo>
                  <a:pt x="3757474" y="802116"/>
                </a:lnTo>
                <a:lnTo>
                  <a:pt x="3787091" y="767086"/>
                </a:lnTo>
                <a:lnTo>
                  <a:pt x="3815905" y="731391"/>
                </a:lnTo>
                <a:lnTo>
                  <a:pt x="3843900" y="695041"/>
                </a:lnTo>
                <a:lnTo>
                  <a:pt x="3871060" y="658045"/>
                </a:lnTo>
                <a:lnTo>
                  <a:pt x="3897368" y="620412"/>
                </a:lnTo>
                <a:lnTo>
                  <a:pt x="3922810" y="582153"/>
                </a:lnTo>
                <a:lnTo>
                  <a:pt x="3947367" y="543277"/>
                </a:lnTo>
                <a:lnTo>
                  <a:pt x="3971024" y="503794"/>
                </a:lnTo>
                <a:lnTo>
                  <a:pt x="3993765" y="463713"/>
                </a:lnTo>
                <a:lnTo>
                  <a:pt x="4015574" y="423043"/>
                </a:lnTo>
                <a:lnTo>
                  <a:pt x="4036433" y="381795"/>
                </a:lnTo>
                <a:lnTo>
                  <a:pt x="4056327" y="339979"/>
                </a:lnTo>
                <a:lnTo>
                  <a:pt x="4075241" y="297603"/>
                </a:lnTo>
                <a:lnTo>
                  <a:pt x="4093156" y="254677"/>
                </a:lnTo>
                <a:lnTo>
                  <a:pt x="4110058" y="211211"/>
                </a:lnTo>
                <a:lnTo>
                  <a:pt x="4125929" y="167215"/>
                </a:lnTo>
                <a:lnTo>
                  <a:pt x="4140755" y="122698"/>
                </a:lnTo>
                <a:lnTo>
                  <a:pt x="4154517" y="77670"/>
                </a:lnTo>
                <a:lnTo>
                  <a:pt x="4167201" y="32141"/>
                </a:lnTo>
                <a:lnTo>
                  <a:pt x="417529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4875903" y="3859305"/>
            <a:ext cx="360829" cy="595032"/>
          </a:xfrm>
          <a:custGeom>
            <a:avLst/>
            <a:gdLst/>
            <a:ahLst/>
            <a:cxnLst/>
            <a:rect l="l" t="t" r="r" b="b"/>
            <a:pathLst>
              <a:path w="408939" h="674370">
                <a:moveTo>
                  <a:pt x="408946" y="0"/>
                </a:moveTo>
                <a:lnTo>
                  <a:pt x="365727" y="0"/>
                </a:lnTo>
                <a:lnTo>
                  <a:pt x="0" y="656082"/>
                </a:lnTo>
                <a:lnTo>
                  <a:pt x="32765" y="674370"/>
                </a:lnTo>
                <a:lnTo>
                  <a:pt x="40894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4890023" y="4446269"/>
            <a:ext cx="3050241" cy="0"/>
          </a:xfrm>
          <a:custGeom>
            <a:avLst/>
            <a:gdLst/>
            <a:ahLst/>
            <a:cxnLst/>
            <a:rect l="l" t="t" r="r" b="b"/>
            <a:pathLst>
              <a:path w="3456940">
                <a:moveTo>
                  <a:pt x="0" y="0"/>
                </a:moveTo>
                <a:lnTo>
                  <a:pt x="3456431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7592807" y="3859305"/>
            <a:ext cx="361949" cy="595032"/>
          </a:xfrm>
          <a:custGeom>
            <a:avLst/>
            <a:gdLst/>
            <a:ahLst/>
            <a:cxnLst/>
            <a:rect l="l" t="t" r="r" b="b"/>
            <a:pathLst>
              <a:path w="410209" h="674370">
                <a:moveTo>
                  <a:pt x="410040" y="656082"/>
                </a:moveTo>
                <a:lnTo>
                  <a:pt x="43828" y="0"/>
                </a:lnTo>
                <a:lnTo>
                  <a:pt x="0" y="0"/>
                </a:lnTo>
                <a:lnTo>
                  <a:pt x="376512" y="674370"/>
                </a:lnTo>
                <a:lnTo>
                  <a:pt x="410040" y="65608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537883" y="4722607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1495779" y="4723279"/>
            <a:ext cx="1896596" cy="294715"/>
          </a:xfrm>
          <a:custGeom>
            <a:avLst/>
            <a:gdLst/>
            <a:ahLst/>
            <a:cxnLst/>
            <a:rect l="l" t="t" r="r" b="b"/>
            <a:pathLst>
              <a:path w="2149475" h="334010">
                <a:moveTo>
                  <a:pt x="2149042" y="0"/>
                </a:moveTo>
                <a:lnTo>
                  <a:pt x="0" y="0"/>
                </a:lnTo>
                <a:lnTo>
                  <a:pt x="19720" y="13677"/>
                </a:lnTo>
                <a:lnTo>
                  <a:pt x="57370" y="38450"/>
                </a:lnTo>
                <a:lnTo>
                  <a:pt x="95685" y="62340"/>
                </a:lnTo>
                <a:lnTo>
                  <a:pt x="134649" y="85332"/>
                </a:lnTo>
                <a:lnTo>
                  <a:pt x="174246" y="107412"/>
                </a:lnTo>
                <a:lnTo>
                  <a:pt x="214459" y="128563"/>
                </a:lnTo>
                <a:lnTo>
                  <a:pt x="255274" y="148770"/>
                </a:lnTo>
                <a:lnTo>
                  <a:pt x="296674" y="168018"/>
                </a:lnTo>
                <a:lnTo>
                  <a:pt x="338644" y="186293"/>
                </a:lnTo>
                <a:lnTo>
                  <a:pt x="381167" y="203578"/>
                </a:lnTo>
                <a:lnTo>
                  <a:pt x="424228" y="219858"/>
                </a:lnTo>
                <a:lnTo>
                  <a:pt x="467810" y="235118"/>
                </a:lnTo>
                <a:lnTo>
                  <a:pt x="511899" y="249344"/>
                </a:lnTo>
                <a:lnTo>
                  <a:pt x="556478" y="262518"/>
                </a:lnTo>
                <a:lnTo>
                  <a:pt x="601531" y="274628"/>
                </a:lnTo>
                <a:lnTo>
                  <a:pt x="647042" y="285656"/>
                </a:lnTo>
                <a:lnTo>
                  <a:pt x="692996" y="295588"/>
                </a:lnTo>
                <a:lnTo>
                  <a:pt x="739376" y="304409"/>
                </a:lnTo>
                <a:lnTo>
                  <a:pt x="786167" y="312104"/>
                </a:lnTo>
                <a:lnTo>
                  <a:pt x="833354" y="318656"/>
                </a:lnTo>
                <a:lnTo>
                  <a:pt x="880919" y="324051"/>
                </a:lnTo>
                <a:lnTo>
                  <a:pt x="928847" y="328274"/>
                </a:lnTo>
                <a:lnTo>
                  <a:pt x="977123" y="331309"/>
                </a:lnTo>
                <a:lnTo>
                  <a:pt x="1025730" y="333141"/>
                </a:lnTo>
                <a:lnTo>
                  <a:pt x="1074653" y="333756"/>
                </a:lnTo>
                <a:lnTo>
                  <a:pt x="1123575" y="333141"/>
                </a:lnTo>
                <a:lnTo>
                  <a:pt x="1172180" y="331309"/>
                </a:lnTo>
                <a:lnTo>
                  <a:pt x="1220453" y="328274"/>
                </a:lnTo>
                <a:lnTo>
                  <a:pt x="1268378" y="324051"/>
                </a:lnTo>
                <a:lnTo>
                  <a:pt x="1315938" y="318656"/>
                </a:lnTo>
                <a:lnTo>
                  <a:pt x="1363118" y="312104"/>
                </a:lnTo>
                <a:lnTo>
                  <a:pt x="1409902" y="304409"/>
                </a:lnTo>
                <a:lnTo>
                  <a:pt x="1456275" y="295588"/>
                </a:lnTo>
                <a:lnTo>
                  <a:pt x="1502220" y="285656"/>
                </a:lnTo>
                <a:lnTo>
                  <a:pt x="1547722" y="274628"/>
                </a:lnTo>
                <a:lnTo>
                  <a:pt x="1592764" y="262518"/>
                </a:lnTo>
                <a:lnTo>
                  <a:pt x="1637332" y="249344"/>
                </a:lnTo>
                <a:lnTo>
                  <a:pt x="1681409" y="235118"/>
                </a:lnTo>
                <a:lnTo>
                  <a:pt x="1724979" y="219858"/>
                </a:lnTo>
                <a:lnTo>
                  <a:pt x="1768026" y="203578"/>
                </a:lnTo>
                <a:lnTo>
                  <a:pt x="1810536" y="186293"/>
                </a:lnTo>
                <a:lnTo>
                  <a:pt x="1852491" y="168018"/>
                </a:lnTo>
                <a:lnTo>
                  <a:pt x="1893876" y="148770"/>
                </a:lnTo>
                <a:lnTo>
                  <a:pt x="1934675" y="128563"/>
                </a:lnTo>
                <a:lnTo>
                  <a:pt x="1974873" y="107412"/>
                </a:lnTo>
                <a:lnTo>
                  <a:pt x="2014453" y="85332"/>
                </a:lnTo>
                <a:lnTo>
                  <a:pt x="2053400" y="62340"/>
                </a:lnTo>
                <a:lnTo>
                  <a:pt x="2091698" y="38450"/>
                </a:lnTo>
                <a:lnTo>
                  <a:pt x="2129331" y="13677"/>
                </a:lnTo>
                <a:lnTo>
                  <a:pt x="21490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1467036" y="4723279"/>
            <a:ext cx="1954306" cy="311524"/>
          </a:xfrm>
          <a:custGeom>
            <a:avLst/>
            <a:gdLst/>
            <a:ahLst/>
            <a:cxnLst/>
            <a:rect l="l" t="t" r="r" b="b"/>
            <a:pathLst>
              <a:path w="2214879" h="353060">
                <a:moveTo>
                  <a:pt x="2214553" y="0"/>
                </a:moveTo>
                <a:lnTo>
                  <a:pt x="2147438" y="0"/>
                </a:lnTo>
                <a:lnTo>
                  <a:pt x="2128465" y="12754"/>
                </a:lnTo>
                <a:lnTo>
                  <a:pt x="2089607" y="37483"/>
                </a:lnTo>
                <a:lnTo>
                  <a:pt x="2050098" y="61259"/>
                </a:lnTo>
                <a:lnTo>
                  <a:pt x="2009955" y="84065"/>
                </a:lnTo>
                <a:lnTo>
                  <a:pt x="1969201" y="105889"/>
                </a:lnTo>
                <a:lnTo>
                  <a:pt x="1927853" y="126714"/>
                </a:lnTo>
                <a:lnTo>
                  <a:pt x="1885933" y="146527"/>
                </a:lnTo>
                <a:lnTo>
                  <a:pt x="1843461" y="165314"/>
                </a:lnTo>
                <a:lnTo>
                  <a:pt x="1800456" y="183058"/>
                </a:lnTo>
                <a:lnTo>
                  <a:pt x="1756939" y="199747"/>
                </a:lnTo>
                <a:lnTo>
                  <a:pt x="1712929" y="215365"/>
                </a:lnTo>
                <a:lnTo>
                  <a:pt x="1668448" y="229897"/>
                </a:lnTo>
                <a:lnTo>
                  <a:pt x="1623514" y="243330"/>
                </a:lnTo>
                <a:lnTo>
                  <a:pt x="1578147" y="255647"/>
                </a:lnTo>
                <a:lnTo>
                  <a:pt x="1532369" y="266836"/>
                </a:lnTo>
                <a:lnTo>
                  <a:pt x="1486199" y="276881"/>
                </a:lnTo>
                <a:lnTo>
                  <a:pt x="1439656" y="285767"/>
                </a:lnTo>
                <a:lnTo>
                  <a:pt x="1392762" y="293481"/>
                </a:lnTo>
                <a:lnTo>
                  <a:pt x="1345535" y="300007"/>
                </a:lnTo>
                <a:lnTo>
                  <a:pt x="1297997" y="305331"/>
                </a:lnTo>
                <a:lnTo>
                  <a:pt x="1250166" y="309438"/>
                </a:lnTo>
                <a:lnTo>
                  <a:pt x="1202064" y="312314"/>
                </a:lnTo>
                <a:lnTo>
                  <a:pt x="1153710" y="313944"/>
                </a:lnTo>
                <a:lnTo>
                  <a:pt x="1107228" y="314706"/>
                </a:lnTo>
                <a:lnTo>
                  <a:pt x="1059498" y="313927"/>
                </a:lnTo>
                <a:lnTo>
                  <a:pt x="1011672" y="312310"/>
                </a:lnTo>
                <a:lnTo>
                  <a:pt x="963606" y="309430"/>
                </a:lnTo>
                <a:lnTo>
                  <a:pt x="915806" y="305318"/>
                </a:lnTo>
                <a:lnTo>
                  <a:pt x="868293" y="299990"/>
                </a:lnTo>
                <a:lnTo>
                  <a:pt x="821087" y="293459"/>
                </a:lnTo>
                <a:lnTo>
                  <a:pt x="774208" y="285739"/>
                </a:lnTo>
                <a:lnTo>
                  <a:pt x="727677" y="276846"/>
                </a:lnTo>
                <a:lnTo>
                  <a:pt x="681513" y="266793"/>
                </a:lnTo>
                <a:lnTo>
                  <a:pt x="635737" y="255595"/>
                </a:lnTo>
                <a:lnTo>
                  <a:pt x="590370" y="243266"/>
                </a:lnTo>
                <a:lnTo>
                  <a:pt x="545431" y="229822"/>
                </a:lnTo>
                <a:lnTo>
                  <a:pt x="500941" y="215275"/>
                </a:lnTo>
                <a:lnTo>
                  <a:pt x="456919" y="199641"/>
                </a:lnTo>
                <a:lnTo>
                  <a:pt x="413387" y="182934"/>
                </a:lnTo>
                <a:lnTo>
                  <a:pt x="370365" y="165168"/>
                </a:lnTo>
                <a:lnTo>
                  <a:pt x="327872" y="146358"/>
                </a:lnTo>
                <a:lnTo>
                  <a:pt x="285929" y="126518"/>
                </a:lnTo>
                <a:lnTo>
                  <a:pt x="244557" y="105663"/>
                </a:lnTo>
                <a:lnTo>
                  <a:pt x="203775" y="83807"/>
                </a:lnTo>
                <a:lnTo>
                  <a:pt x="163605" y="60964"/>
                </a:lnTo>
                <a:lnTo>
                  <a:pt x="124065" y="37149"/>
                </a:lnTo>
                <a:lnTo>
                  <a:pt x="85176" y="12376"/>
                </a:lnTo>
                <a:lnTo>
                  <a:pt x="66783" y="0"/>
                </a:lnTo>
                <a:lnTo>
                  <a:pt x="0" y="0"/>
                </a:lnTo>
                <a:lnTo>
                  <a:pt x="56809" y="39258"/>
                </a:lnTo>
                <a:lnTo>
                  <a:pt x="95020" y="63868"/>
                </a:lnTo>
                <a:lnTo>
                  <a:pt x="133854" y="87570"/>
                </a:lnTo>
                <a:lnTo>
                  <a:pt x="173290" y="110350"/>
                </a:lnTo>
                <a:lnTo>
                  <a:pt x="213310" y="132196"/>
                </a:lnTo>
                <a:lnTo>
                  <a:pt x="253895" y="153094"/>
                </a:lnTo>
                <a:lnTo>
                  <a:pt x="295026" y="173032"/>
                </a:lnTo>
                <a:lnTo>
                  <a:pt x="336685" y="191996"/>
                </a:lnTo>
                <a:lnTo>
                  <a:pt x="378851" y="209974"/>
                </a:lnTo>
                <a:lnTo>
                  <a:pt x="421507" y="226952"/>
                </a:lnTo>
                <a:lnTo>
                  <a:pt x="464634" y="242917"/>
                </a:lnTo>
                <a:lnTo>
                  <a:pt x="508212" y="257857"/>
                </a:lnTo>
                <a:lnTo>
                  <a:pt x="552223" y="271758"/>
                </a:lnTo>
                <a:lnTo>
                  <a:pt x="596648" y="284607"/>
                </a:lnTo>
                <a:lnTo>
                  <a:pt x="641467" y="296392"/>
                </a:lnTo>
                <a:lnTo>
                  <a:pt x="686663" y="307098"/>
                </a:lnTo>
                <a:lnTo>
                  <a:pt x="732216" y="316714"/>
                </a:lnTo>
                <a:lnTo>
                  <a:pt x="778107" y="325226"/>
                </a:lnTo>
                <a:lnTo>
                  <a:pt x="824317" y="332621"/>
                </a:lnTo>
                <a:lnTo>
                  <a:pt x="870828" y="338886"/>
                </a:lnTo>
                <a:lnTo>
                  <a:pt x="917621" y="344008"/>
                </a:lnTo>
                <a:lnTo>
                  <a:pt x="964676" y="347974"/>
                </a:lnTo>
                <a:lnTo>
                  <a:pt x="1011975" y="350771"/>
                </a:lnTo>
                <a:lnTo>
                  <a:pt x="1059984" y="352390"/>
                </a:lnTo>
                <a:lnTo>
                  <a:pt x="1107228" y="352806"/>
                </a:lnTo>
                <a:lnTo>
                  <a:pt x="1155234" y="352044"/>
                </a:lnTo>
                <a:lnTo>
                  <a:pt x="1202478" y="350520"/>
                </a:lnTo>
                <a:lnTo>
                  <a:pt x="1250926" y="347634"/>
                </a:lnTo>
                <a:lnTo>
                  <a:pt x="1299095" y="343531"/>
                </a:lnTo>
                <a:lnTo>
                  <a:pt x="1346968" y="338225"/>
                </a:lnTo>
                <a:lnTo>
                  <a:pt x="1394523" y="331731"/>
                </a:lnTo>
                <a:lnTo>
                  <a:pt x="1441744" y="324062"/>
                </a:lnTo>
                <a:lnTo>
                  <a:pt x="1488610" y="315234"/>
                </a:lnTo>
                <a:lnTo>
                  <a:pt x="1535102" y="305260"/>
                </a:lnTo>
                <a:lnTo>
                  <a:pt x="1581201" y="294155"/>
                </a:lnTo>
                <a:lnTo>
                  <a:pt x="1626887" y="281932"/>
                </a:lnTo>
                <a:lnTo>
                  <a:pt x="1672143" y="268606"/>
                </a:lnTo>
                <a:lnTo>
                  <a:pt x="1716948" y="254192"/>
                </a:lnTo>
                <a:lnTo>
                  <a:pt x="1761283" y="238704"/>
                </a:lnTo>
                <a:lnTo>
                  <a:pt x="1805130" y="222155"/>
                </a:lnTo>
                <a:lnTo>
                  <a:pt x="1848468" y="204561"/>
                </a:lnTo>
                <a:lnTo>
                  <a:pt x="1891280" y="185935"/>
                </a:lnTo>
                <a:lnTo>
                  <a:pt x="1933545" y="166292"/>
                </a:lnTo>
                <a:lnTo>
                  <a:pt x="1975245" y="145646"/>
                </a:lnTo>
                <a:lnTo>
                  <a:pt x="2016361" y="124011"/>
                </a:lnTo>
                <a:lnTo>
                  <a:pt x="2056872" y="101402"/>
                </a:lnTo>
                <a:lnTo>
                  <a:pt x="2096761" y="77833"/>
                </a:lnTo>
                <a:lnTo>
                  <a:pt x="2136007" y="53317"/>
                </a:lnTo>
                <a:lnTo>
                  <a:pt x="2174593" y="27870"/>
                </a:lnTo>
                <a:lnTo>
                  <a:pt x="2212498" y="1506"/>
                </a:lnTo>
                <a:lnTo>
                  <a:pt x="221455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5087849" y="4723279"/>
            <a:ext cx="2591921" cy="485215"/>
          </a:xfrm>
          <a:custGeom>
            <a:avLst/>
            <a:gdLst/>
            <a:ahLst/>
            <a:cxnLst/>
            <a:rect l="l" t="t" r="r" b="b"/>
            <a:pathLst>
              <a:path w="2937509" h="549910">
                <a:moveTo>
                  <a:pt x="2937055" y="0"/>
                </a:moveTo>
                <a:lnTo>
                  <a:pt x="0" y="0"/>
                </a:lnTo>
                <a:lnTo>
                  <a:pt x="33887" y="29592"/>
                </a:lnTo>
                <a:lnTo>
                  <a:pt x="68584" y="58594"/>
                </a:lnTo>
                <a:lnTo>
                  <a:pt x="103961" y="86890"/>
                </a:lnTo>
                <a:lnTo>
                  <a:pt x="140006" y="114468"/>
                </a:lnTo>
                <a:lnTo>
                  <a:pt x="176704" y="141318"/>
                </a:lnTo>
                <a:lnTo>
                  <a:pt x="214044" y="167426"/>
                </a:lnTo>
                <a:lnTo>
                  <a:pt x="252012" y="192782"/>
                </a:lnTo>
                <a:lnTo>
                  <a:pt x="290597" y="217372"/>
                </a:lnTo>
                <a:lnTo>
                  <a:pt x="329784" y="241186"/>
                </a:lnTo>
                <a:lnTo>
                  <a:pt x="369562" y="264211"/>
                </a:lnTo>
                <a:lnTo>
                  <a:pt x="409918" y="286436"/>
                </a:lnTo>
                <a:lnTo>
                  <a:pt x="450839" y="307848"/>
                </a:lnTo>
                <a:lnTo>
                  <a:pt x="492312" y="328437"/>
                </a:lnTo>
                <a:lnTo>
                  <a:pt x="534324" y="348189"/>
                </a:lnTo>
                <a:lnTo>
                  <a:pt x="576863" y="367094"/>
                </a:lnTo>
                <a:lnTo>
                  <a:pt x="619916" y="385138"/>
                </a:lnTo>
                <a:lnTo>
                  <a:pt x="663469" y="402311"/>
                </a:lnTo>
                <a:lnTo>
                  <a:pt x="707512" y="418601"/>
                </a:lnTo>
                <a:lnTo>
                  <a:pt x="752030" y="433995"/>
                </a:lnTo>
                <a:lnTo>
                  <a:pt x="797010" y="448482"/>
                </a:lnTo>
                <a:lnTo>
                  <a:pt x="842441" y="462050"/>
                </a:lnTo>
                <a:lnTo>
                  <a:pt x="888309" y="474687"/>
                </a:lnTo>
                <a:lnTo>
                  <a:pt x="934602" y="486382"/>
                </a:lnTo>
                <a:lnTo>
                  <a:pt x="981307" y="497121"/>
                </a:lnTo>
                <a:lnTo>
                  <a:pt x="1028411" y="506894"/>
                </a:lnTo>
                <a:lnTo>
                  <a:pt x="1075901" y="515689"/>
                </a:lnTo>
                <a:lnTo>
                  <a:pt x="1123764" y="523494"/>
                </a:lnTo>
                <a:lnTo>
                  <a:pt x="1171989" y="530296"/>
                </a:lnTo>
                <a:lnTo>
                  <a:pt x="1220561" y="536084"/>
                </a:lnTo>
                <a:lnTo>
                  <a:pt x="1269469" y="540847"/>
                </a:lnTo>
                <a:lnTo>
                  <a:pt x="1318699" y="544572"/>
                </a:lnTo>
                <a:lnTo>
                  <a:pt x="1368240" y="547247"/>
                </a:lnTo>
                <a:lnTo>
                  <a:pt x="1418077" y="548861"/>
                </a:lnTo>
                <a:lnTo>
                  <a:pt x="1468198" y="549402"/>
                </a:lnTo>
                <a:lnTo>
                  <a:pt x="1518352" y="548861"/>
                </a:lnTo>
                <a:lnTo>
                  <a:pt x="1568220" y="547247"/>
                </a:lnTo>
                <a:lnTo>
                  <a:pt x="1617791" y="544572"/>
                </a:lnTo>
                <a:lnTo>
                  <a:pt x="1667051" y="540847"/>
                </a:lnTo>
                <a:lnTo>
                  <a:pt x="1715987" y="536084"/>
                </a:lnTo>
                <a:lnTo>
                  <a:pt x="1764587" y="530296"/>
                </a:lnTo>
                <a:lnTo>
                  <a:pt x="1812839" y="523494"/>
                </a:lnTo>
                <a:lnTo>
                  <a:pt x="1860728" y="515689"/>
                </a:lnTo>
                <a:lnTo>
                  <a:pt x="1908244" y="506894"/>
                </a:lnTo>
                <a:lnTo>
                  <a:pt x="1955372" y="497121"/>
                </a:lnTo>
                <a:lnTo>
                  <a:pt x="2002100" y="486382"/>
                </a:lnTo>
                <a:lnTo>
                  <a:pt x="2048416" y="474687"/>
                </a:lnTo>
                <a:lnTo>
                  <a:pt x="2094306" y="462050"/>
                </a:lnTo>
                <a:lnTo>
                  <a:pt x="2139758" y="448482"/>
                </a:lnTo>
                <a:lnTo>
                  <a:pt x="2184759" y="433995"/>
                </a:lnTo>
                <a:lnTo>
                  <a:pt x="2229297" y="418601"/>
                </a:lnTo>
                <a:lnTo>
                  <a:pt x="2273358" y="402311"/>
                </a:lnTo>
                <a:lnTo>
                  <a:pt x="2316931" y="385138"/>
                </a:lnTo>
                <a:lnTo>
                  <a:pt x="2360001" y="367094"/>
                </a:lnTo>
                <a:lnTo>
                  <a:pt x="2402557" y="348189"/>
                </a:lnTo>
                <a:lnTo>
                  <a:pt x="2444585" y="328437"/>
                </a:lnTo>
                <a:lnTo>
                  <a:pt x="2486074" y="307848"/>
                </a:lnTo>
                <a:lnTo>
                  <a:pt x="2527010" y="286436"/>
                </a:lnTo>
                <a:lnTo>
                  <a:pt x="2567380" y="264211"/>
                </a:lnTo>
                <a:lnTo>
                  <a:pt x="2607172" y="241186"/>
                </a:lnTo>
                <a:lnTo>
                  <a:pt x="2646372" y="217372"/>
                </a:lnTo>
                <a:lnTo>
                  <a:pt x="2684970" y="192782"/>
                </a:lnTo>
                <a:lnTo>
                  <a:pt x="2722950" y="167426"/>
                </a:lnTo>
                <a:lnTo>
                  <a:pt x="2760301" y="141318"/>
                </a:lnTo>
                <a:lnTo>
                  <a:pt x="2797011" y="114468"/>
                </a:lnTo>
                <a:lnTo>
                  <a:pt x="2833065" y="86890"/>
                </a:lnTo>
                <a:lnTo>
                  <a:pt x="2868452" y="58594"/>
                </a:lnTo>
                <a:lnTo>
                  <a:pt x="2903159" y="29592"/>
                </a:lnTo>
                <a:lnTo>
                  <a:pt x="293705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5062664" y="4723279"/>
            <a:ext cx="2641787" cy="502024"/>
          </a:xfrm>
          <a:custGeom>
            <a:avLst/>
            <a:gdLst/>
            <a:ahLst/>
            <a:cxnLst/>
            <a:rect l="l" t="t" r="r" b="b"/>
            <a:pathLst>
              <a:path w="2994025" h="568960">
                <a:moveTo>
                  <a:pt x="2993732" y="0"/>
                </a:moveTo>
                <a:lnTo>
                  <a:pt x="2936541" y="0"/>
                </a:lnTo>
                <a:lnTo>
                  <a:pt x="2912538" y="20574"/>
                </a:lnTo>
                <a:lnTo>
                  <a:pt x="2874648" y="51973"/>
                </a:lnTo>
                <a:lnTo>
                  <a:pt x="2836130" y="82388"/>
                </a:lnTo>
                <a:lnTo>
                  <a:pt x="2797004" y="111818"/>
                </a:lnTo>
                <a:lnTo>
                  <a:pt x="2757290" y="140261"/>
                </a:lnTo>
                <a:lnTo>
                  <a:pt x="2717006" y="167716"/>
                </a:lnTo>
                <a:lnTo>
                  <a:pt x="2676174" y="194183"/>
                </a:lnTo>
                <a:lnTo>
                  <a:pt x="2634812" y="219658"/>
                </a:lnTo>
                <a:lnTo>
                  <a:pt x="2592939" y="244142"/>
                </a:lnTo>
                <a:lnTo>
                  <a:pt x="2550576" y="267633"/>
                </a:lnTo>
                <a:lnTo>
                  <a:pt x="2507743" y="290128"/>
                </a:lnTo>
                <a:lnTo>
                  <a:pt x="2464458" y="311628"/>
                </a:lnTo>
                <a:lnTo>
                  <a:pt x="2420741" y="332131"/>
                </a:lnTo>
                <a:lnTo>
                  <a:pt x="2376612" y="351635"/>
                </a:lnTo>
                <a:lnTo>
                  <a:pt x="2332091" y="370139"/>
                </a:lnTo>
                <a:lnTo>
                  <a:pt x="2287197" y="387642"/>
                </a:lnTo>
                <a:lnTo>
                  <a:pt x="2241950" y="404142"/>
                </a:lnTo>
                <a:lnTo>
                  <a:pt x="2196369" y="419638"/>
                </a:lnTo>
                <a:lnTo>
                  <a:pt x="2150474" y="434129"/>
                </a:lnTo>
                <a:lnTo>
                  <a:pt x="2104285" y="447613"/>
                </a:lnTo>
                <a:lnTo>
                  <a:pt x="2057821" y="460089"/>
                </a:lnTo>
                <a:lnTo>
                  <a:pt x="2011101" y="471555"/>
                </a:lnTo>
                <a:lnTo>
                  <a:pt x="1964146" y="482011"/>
                </a:lnTo>
                <a:lnTo>
                  <a:pt x="1916975" y="491455"/>
                </a:lnTo>
                <a:lnTo>
                  <a:pt x="1869608" y="499886"/>
                </a:lnTo>
                <a:lnTo>
                  <a:pt x="1822064" y="507302"/>
                </a:lnTo>
                <a:lnTo>
                  <a:pt x="1774362" y="513701"/>
                </a:lnTo>
                <a:lnTo>
                  <a:pt x="1726523" y="519084"/>
                </a:lnTo>
                <a:lnTo>
                  <a:pt x="1678566" y="523447"/>
                </a:lnTo>
                <a:lnTo>
                  <a:pt x="1630511" y="526791"/>
                </a:lnTo>
                <a:lnTo>
                  <a:pt x="1582376" y="529113"/>
                </a:lnTo>
                <a:lnTo>
                  <a:pt x="1534183" y="530412"/>
                </a:lnTo>
                <a:lnTo>
                  <a:pt x="1485950" y="530687"/>
                </a:lnTo>
                <a:lnTo>
                  <a:pt x="1437697" y="529937"/>
                </a:lnTo>
                <a:lnTo>
                  <a:pt x="1389444" y="528160"/>
                </a:lnTo>
                <a:lnTo>
                  <a:pt x="1341210" y="525355"/>
                </a:lnTo>
                <a:lnTo>
                  <a:pt x="1293014" y="521520"/>
                </a:lnTo>
                <a:lnTo>
                  <a:pt x="1244878" y="516655"/>
                </a:lnTo>
                <a:lnTo>
                  <a:pt x="1196819" y="510757"/>
                </a:lnTo>
                <a:lnTo>
                  <a:pt x="1148858" y="503826"/>
                </a:lnTo>
                <a:lnTo>
                  <a:pt x="1101014" y="495860"/>
                </a:lnTo>
                <a:lnTo>
                  <a:pt x="1053307" y="486857"/>
                </a:lnTo>
                <a:lnTo>
                  <a:pt x="1005756" y="476818"/>
                </a:lnTo>
                <a:lnTo>
                  <a:pt x="958382" y="465739"/>
                </a:lnTo>
                <a:lnTo>
                  <a:pt x="911203" y="453620"/>
                </a:lnTo>
                <a:lnTo>
                  <a:pt x="864239" y="440460"/>
                </a:lnTo>
                <a:lnTo>
                  <a:pt x="817511" y="426256"/>
                </a:lnTo>
                <a:lnTo>
                  <a:pt x="771036" y="411009"/>
                </a:lnTo>
                <a:lnTo>
                  <a:pt x="724836" y="394716"/>
                </a:lnTo>
                <a:lnTo>
                  <a:pt x="676830" y="376428"/>
                </a:lnTo>
                <a:lnTo>
                  <a:pt x="630348" y="357378"/>
                </a:lnTo>
                <a:lnTo>
                  <a:pt x="585670" y="337967"/>
                </a:lnTo>
                <a:lnTo>
                  <a:pt x="541531" y="317589"/>
                </a:lnTo>
                <a:lnTo>
                  <a:pt x="497946" y="296258"/>
                </a:lnTo>
                <a:lnTo>
                  <a:pt x="454935" y="273987"/>
                </a:lnTo>
                <a:lnTo>
                  <a:pt x="412513" y="250790"/>
                </a:lnTo>
                <a:lnTo>
                  <a:pt x="370699" y="226681"/>
                </a:lnTo>
                <a:lnTo>
                  <a:pt x="329510" y="201673"/>
                </a:lnTo>
                <a:lnTo>
                  <a:pt x="288962" y="175780"/>
                </a:lnTo>
                <a:lnTo>
                  <a:pt x="249074" y="149015"/>
                </a:lnTo>
                <a:lnTo>
                  <a:pt x="209862" y="121392"/>
                </a:lnTo>
                <a:lnTo>
                  <a:pt x="171344" y="92925"/>
                </a:lnTo>
                <a:lnTo>
                  <a:pt x="133538" y="63627"/>
                </a:lnTo>
                <a:lnTo>
                  <a:pt x="96460" y="33512"/>
                </a:lnTo>
                <a:lnTo>
                  <a:pt x="60127" y="2594"/>
                </a:lnTo>
                <a:lnTo>
                  <a:pt x="57217" y="0"/>
                </a:lnTo>
                <a:lnTo>
                  <a:pt x="0" y="0"/>
                </a:lnTo>
                <a:lnTo>
                  <a:pt x="47541" y="42062"/>
                </a:lnTo>
                <a:lnTo>
                  <a:pt x="82424" y="71244"/>
                </a:lnTo>
                <a:lnTo>
                  <a:pt x="117948" y="99690"/>
                </a:lnTo>
                <a:lnTo>
                  <a:pt x="154097" y="127391"/>
                </a:lnTo>
                <a:lnTo>
                  <a:pt x="190854" y="154337"/>
                </a:lnTo>
                <a:lnTo>
                  <a:pt x="228204" y="180521"/>
                </a:lnTo>
                <a:lnTo>
                  <a:pt x="266131" y="205934"/>
                </a:lnTo>
                <a:lnTo>
                  <a:pt x="304618" y="230566"/>
                </a:lnTo>
                <a:lnTo>
                  <a:pt x="343650" y="254409"/>
                </a:lnTo>
                <a:lnTo>
                  <a:pt x="383212" y="277454"/>
                </a:lnTo>
                <a:lnTo>
                  <a:pt x="423286" y="299692"/>
                </a:lnTo>
                <a:lnTo>
                  <a:pt x="463857" y="321114"/>
                </a:lnTo>
                <a:lnTo>
                  <a:pt x="504910" y="341712"/>
                </a:lnTo>
                <a:lnTo>
                  <a:pt x="546427" y="361477"/>
                </a:lnTo>
                <a:lnTo>
                  <a:pt x="588394" y="380399"/>
                </a:lnTo>
                <a:lnTo>
                  <a:pt x="630794" y="398471"/>
                </a:lnTo>
                <a:lnTo>
                  <a:pt x="673611" y="415683"/>
                </a:lnTo>
                <a:lnTo>
                  <a:pt x="716830" y="432027"/>
                </a:lnTo>
                <a:lnTo>
                  <a:pt x="760434" y="447493"/>
                </a:lnTo>
                <a:lnTo>
                  <a:pt x="804408" y="462073"/>
                </a:lnTo>
                <a:lnTo>
                  <a:pt x="848735" y="475759"/>
                </a:lnTo>
                <a:lnTo>
                  <a:pt x="893399" y="488540"/>
                </a:lnTo>
                <a:lnTo>
                  <a:pt x="938386" y="500409"/>
                </a:lnTo>
                <a:lnTo>
                  <a:pt x="983678" y="511357"/>
                </a:lnTo>
                <a:lnTo>
                  <a:pt x="1029259" y="521375"/>
                </a:lnTo>
                <a:lnTo>
                  <a:pt x="1075115" y="530453"/>
                </a:lnTo>
                <a:lnTo>
                  <a:pt x="1121228" y="538584"/>
                </a:lnTo>
                <a:lnTo>
                  <a:pt x="1167583" y="545758"/>
                </a:lnTo>
                <a:lnTo>
                  <a:pt x="1214165" y="551967"/>
                </a:lnTo>
                <a:lnTo>
                  <a:pt x="1260956" y="557201"/>
                </a:lnTo>
                <a:lnTo>
                  <a:pt x="1307941" y="561452"/>
                </a:lnTo>
                <a:lnTo>
                  <a:pt x="1355105" y="564712"/>
                </a:lnTo>
                <a:lnTo>
                  <a:pt x="1402430" y="566971"/>
                </a:lnTo>
                <a:lnTo>
                  <a:pt x="1449902" y="568220"/>
                </a:lnTo>
                <a:lnTo>
                  <a:pt x="1497504" y="568452"/>
                </a:lnTo>
                <a:lnTo>
                  <a:pt x="1552368" y="567690"/>
                </a:lnTo>
                <a:lnTo>
                  <a:pt x="1607232" y="566166"/>
                </a:lnTo>
                <a:lnTo>
                  <a:pt x="1655304" y="563540"/>
                </a:lnTo>
                <a:lnTo>
                  <a:pt x="1703190" y="559883"/>
                </a:lnTo>
                <a:lnTo>
                  <a:pt x="1750875" y="555206"/>
                </a:lnTo>
                <a:lnTo>
                  <a:pt x="1798343" y="549516"/>
                </a:lnTo>
                <a:lnTo>
                  <a:pt x="1845576" y="542825"/>
                </a:lnTo>
                <a:lnTo>
                  <a:pt x="1892560" y="535142"/>
                </a:lnTo>
                <a:lnTo>
                  <a:pt x="1939278" y="526476"/>
                </a:lnTo>
                <a:lnTo>
                  <a:pt x="1985713" y="516837"/>
                </a:lnTo>
                <a:lnTo>
                  <a:pt x="2031849" y="506235"/>
                </a:lnTo>
                <a:lnTo>
                  <a:pt x="2077671" y="494679"/>
                </a:lnTo>
                <a:lnTo>
                  <a:pt x="2123161" y="482179"/>
                </a:lnTo>
                <a:lnTo>
                  <a:pt x="2168303" y="468744"/>
                </a:lnTo>
                <a:lnTo>
                  <a:pt x="2213082" y="454384"/>
                </a:lnTo>
                <a:lnTo>
                  <a:pt x="2257481" y="439110"/>
                </a:lnTo>
                <a:lnTo>
                  <a:pt x="2301483" y="422929"/>
                </a:lnTo>
                <a:lnTo>
                  <a:pt x="2345073" y="405852"/>
                </a:lnTo>
                <a:lnTo>
                  <a:pt x="2388234" y="387889"/>
                </a:lnTo>
                <a:lnTo>
                  <a:pt x="2430951" y="369050"/>
                </a:lnTo>
                <a:lnTo>
                  <a:pt x="2473206" y="349343"/>
                </a:lnTo>
                <a:lnTo>
                  <a:pt x="2514983" y="328778"/>
                </a:lnTo>
                <a:lnTo>
                  <a:pt x="2556267" y="307366"/>
                </a:lnTo>
                <a:lnTo>
                  <a:pt x="2597040" y="285115"/>
                </a:lnTo>
                <a:lnTo>
                  <a:pt x="2637287" y="262036"/>
                </a:lnTo>
                <a:lnTo>
                  <a:pt x="2676992" y="238137"/>
                </a:lnTo>
                <a:lnTo>
                  <a:pt x="2716138" y="213429"/>
                </a:lnTo>
                <a:lnTo>
                  <a:pt x="2754709" y="187922"/>
                </a:lnTo>
                <a:lnTo>
                  <a:pt x="2792689" y="161624"/>
                </a:lnTo>
                <a:lnTo>
                  <a:pt x="2830061" y="134545"/>
                </a:lnTo>
                <a:lnTo>
                  <a:pt x="2866809" y="106696"/>
                </a:lnTo>
                <a:lnTo>
                  <a:pt x="2902917" y="78085"/>
                </a:lnTo>
                <a:lnTo>
                  <a:pt x="2938369" y="48723"/>
                </a:lnTo>
                <a:lnTo>
                  <a:pt x="2973149" y="18618"/>
                </a:lnTo>
                <a:lnTo>
                  <a:pt x="299373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2538804" y="5000960"/>
            <a:ext cx="3560109" cy="224118"/>
          </a:xfrm>
          <a:custGeom>
            <a:avLst/>
            <a:gdLst/>
            <a:ahLst/>
            <a:cxnLst/>
            <a:rect l="l" t="t" r="r" b="b"/>
            <a:pathLst>
              <a:path w="4034790" h="254000">
                <a:moveTo>
                  <a:pt x="154686" y="8381"/>
                </a:moveTo>
                <a:lnTo>
                  <a:pt x="2286" y="0"/>
                </a:lnTo>
                <a:lnTo>
                  <a:pt x="0" y="38100"/>
                </a:lnTo>
                <a:lnTo>
                  <a:pt x="152400" y="46481"/>
                </a:lnTo>
                <a:lnTo>
                  <a:pt x="154686" y="8381"/>
                </a:lnTo>
                <a:close/>
              </a:path>
              <a:path w="4034790" h="254000">
                <a:moveTo>
                  <a:pt x="420624" y="22097"/>
                </a:moveTo>
                <a:lnTo>
                  <a:pt x="268224" y="14477"/>
                </a:lnTo>
                <a:lnTo>
                  <a:pt x="266700" y="52577"/>
                </a:lnTo>
                <a:lnTo>
                  <a:pt x="418338" y="60197"/>
                </a:lnTo>
                <a:lnTo>
                  <a:pt x="420624" y="22097"/>
                </a:lnTo>
                <a:close/>
              </a:path>
              <a:path w="4034790" h="254000">
                <a:moveTo>
                  <a:pt x="687324" y="36575"/>
                </a:moveTo>
                <a:lnTo>
                  <a:pt x="534924" y="28193"/>
                </a:lnTo>
                <a:lnTo>
                  <a:pt x="532638" y="66293"/>
                </a:lnTo>
                <a:lnTo>
                  <a:pt x="685038" y="74675"/>
                </a:lnTo>
                <a:lnTo>
                  <a:pt x="687324" y="36575"/>
                </a:lnTo>
                <a:close/>
              </a:path>
              <a:path w="4034790" h="254000">
                <a:moveTo>
                  <a:pt x="953262" y="51053"/>
                </a:moveTo>
                <a:lnTo>
                  <a:pt x="800862" y="42671"/>
                </a:lnTo>
                <a:lnTo>
                  <a:pt x="799338" y="80771"/>
                </a:lnTo>
                <a:lnTo>
                  <a:pt x="950976" y="89153"/>
                </a:lnTo>
                <a:lnTo>
                  <a:pt x="953262" y="51053"/>
                </a:lnTo>
                <a:close/>
              </a:path>
              <a:path w="4034790" h="254000">
                <a:moveTo>
                  <a:pt x="1219962" y="65531"/>
                </a:moveTo>
                <a:lnTo>
                  <a:pt x="1067562" y="57149"/>
                </a:lnTo>
                <a:lnTo>
                  <a:pt x="1065276" y="95249"/>
                </a:lnTo>
                <a:lnTo>
                  <a:pt x="1217676" y="102869"/>
                </a:lnTo>
                <a:lnTo>
                  <a:pt x="1219962" y="65531"/>
                </a:lnTo>
                <a:close/>
              </a:path>
              <a:path w="4034790" h="254000">
                <a:moveTo>
                  <a:pt x="1485900" y="79247"/>
                </a:moveTo>
                <a:lnTo>
                  <a:pt x="1333500" y="71627"/>
                </a:lnTo>
                <a:lnTo>
                  <a:pt x="1331976" y="108965"/>
                </a:lnTo>
                <a:lnTo>
                  <a:pt x="1483614" y="117347"/>
                </a:lnTo>
                <a:lnTo>
                  <a:pt x="1485900" y="79247"/>
                </a:lnTo>
                <a:close/>
              </a:path>
              <a:path w="4034790" h="254000">
                <a:moveTo>
                  <a:pt x="1752600" y="93725"/>
                </a:moveTo>
                <a:lnTo>
                  <a:pt x="1600200" y="85343"/>
                </a:lnTo>
                <a:lnTo>
                  <a:pt x="1597914" y="123443"/>
                </a:lnTo>
                <a:lnTo>
                  <a:pt x="1750314" y="131825"/>
                </a:lnTo>
                <a:lnTo>
                  <a:pt x="1752600" y="93725"/>
                </a:lnTo>
                <a:close/>
              </a:path>
              <a:path w="4034790" h="254000">
                <a:moveTo>
                  <a:pt x="2018538" y="108203"/>
                </a:moveTo>
                <a:lnTo>
                  <a:pt x="1866138" y="99821"/>
                </a:lnTo>
                <a:lnTo>
                  <a:pt x="1864614" y="137921"/>
                </a:lnTo>
                <a:lnTo>
                  <a:pt x="2016252" y="146303"/>
                </a:lnTo>
                <a:lnTo>
                  <a:pt x="2018538" y="108203"/>
                </a:lnTo>
                <a:close/>
              </a:path>
              <a:path w="4034790" h="254000">
                <a:moveTo>
                  <a:pt x="2285238" y="121919"/>
                </a:moveTo>
                <a:lnTo>
                  <a:pt x="2132838" y="114299"/>
                </a:lnTo>
                <a:lnTo>
                  <a:pt x="2130552" y="152399"/>
                </a:lnTo>
                <a:lnTo>
                  <a:pt x="2282952" y="160019"/>
                </a:lnTo>
                <a:lnTo>
                  <a:pt x="2285238" y="121919"/>
                </a:lnTo>
                <a:close/>
              </a:path>
              <a:path w="4034790" h="254000">
                <a:moveTo>
                  <a:pt x="2551176" y="136397"/>
                </a:moveTo>
                <a:lnTo>
                  <a:pt x="2398776" y="128015"/>
                </a:lnTo>
                <a:lnTo>
                  <a:pt x="2397252" y="166115"/>
                </a:lnTo>
                <a:lnTo>
                  <a:pt x="2548890" y="174497"/>
                </a:lnTo>
                <a:lnTo>
                  <a:pt x="2551176" y="136397"/>
                </a:lnTo>
                <a:close/>
              </a:path>
              <a:path w="4034790" h="254000">
                <a:moveTo>
                  <a:pt x="2817876" y="150875"/>
                </a:moveTo>
                <a:lnTo>
                  <a:pt x="2665476" y="142493"/>
                </a:lnTo>
                <a:lnTo>
                  <a:pt x="2663190" y="180593"/>
                </a:lnTo>
                <a:lnTo>
                  <a:pt x="2815590" y="188975"/>
                </a:lnTo>
                <a:lnTo>
                  <a:pt x="2817876" y="150875"/>
                </a:lnTo>
                <a:close/>
              </a:path>
              <a:path w="4034790" h="254000">
                <a:moveTo>
                  <a:pt x="3083814" y="165353"/>
                </a:moveTo>
                <a:lnTo>
                  <a:pt x="2931414" y="156971"/>
                </a:lnTo>
                <a:lnTo>
                  <a:pt x="2929890" y="195071"/>
                </a:lnTo>
                <a:lnTo>
                  <a:pt x="3081528" y="202691"/>
                </a:lnTo>
                <a:lnTo>
                  <a:pt x="3083814" y="165353"/>
                </a:lnTo>
                <a:close/>
              </a:path>
              <a:path w="4034790" h="254000">
                <a:moveTo>
                  <a:pt x="3350514" y="179069"/>
                </a:moveTo>
                <a:lnTo>
                  <a:pt x="3198114" y="171449"/>
                </a:lnTo>
                <a:lnTo>
                  <a:pt x="3195828" y="208787"/>
                </a:lnTo>
                <a:lnTo>
                  <a:pt x="3348228" y="217169"/>
                </a:lnTo>
                <a:lnTo>
                  <a:pt x="3350514" y="179069"/>
                </a:lnTo>
                <a:close/>
              </a:path>
              <a:path w="4034790" h="254000">
                <a:moveTo>
                  <a:pt x="3616452" y="193547"/>
                </a:moveTo>
                <a:lnTo>
                  <a:pt x="3464052" y="185165"/>
                </a:lnTo>
                <a:lnTo>
                  <a:pt x="3462528" y="223265"/>
                </a:lnTo>
                <a:lnTo>
                  <a:pt x="3614166" y="231647"/>
                </a:lnTo>
                <a:lnTo>
                  <a:pt x="3616452" y="193547"/>
                </a:lnTo>
                <a:close/>
              </a:path>
              <a:path w="4034790" h="254000">
                <a:moveTo>
                  <a:pt x="3883152" y="208025"/>
                </a:moveTo>
                <a:lnTo>
                  <a:pt x="3730752" y="199643"/>
                </a:lnTo>
                <a:lnTo>
                  <a:pt x="3728466" y="237743"/>
                </a:lnTo>
                <a:lnTo>
                  <a:pt x="3880866" y="246125"/>
                </a:lnTo>
                <a:lnTo>
                  <a:pt x="3883152" y="208025"/>
                </a:lnTo>
                <a:close/>
              </a:path>
              <a:path w="4034790" h="254000">
                <a:moveTo>
                  <a:pt x="4034790" y="215645"/>
                </a:moveTo>
                <a:lnTo>
                  <a:pt x="3996690" y="214121"/>
                </a:lnTo>
                <a:lnTo>
                  <a:pt x="3995166" y="252221"/>
                </a:lnTo>
                <a:lnTo>
                  <a:pt x="4032504" y="253745"/>
                </a:lnTo>
                <a:lnTo>
                  <a:pt x="4034790" y="2156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537883" y="5586581"/>
            <a:ext cx="8068235" cy="868456"/>
          </a:xfrm>
          <a:custGeom>
            <a:avLst/>
            <a:gdLst/>
            <a:ahLst/>
            <a:cxnLst/>
            <a:rect l="l" t="t" r="r" b="b"/>
            <a:pathLst>
              <a:path w="9144000" h="984250">
                <a:moveTo>
                  <a:pt x="0" y="0"/>
                </a:moveTo>
                <a:lnTo>
                  <a:pt x="0" y="983742"/>
                </a:lnTo>
                <a:lnTo>
                  <a:pt x="9144000" y="98374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645682" y="5308451"/>
            <a:ext cx="7851962" cy="10259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70148" marR="4483" indent="-658941" fontAlgn="auto">
              <a:lnSpc>
                <a:spcPts val="2665"/>
              </a:lnSpc>
              <a:spcBef>
                <a:spcPts val="0"/>
              </a:spcBef>
              <a:spcAft>
                <a:spcPts val="0"/>
              </a:spcAft>
            </a:pPr>
            <a:r>
              <a:rPr sz="2471" dirty="0">
                <a:solidFill>
                  <a:srgbClr val="FFFFFF"/>
                </a:solidFill>
                <a:latin typeface="Arial"/>
                <a:cs typeface="Arial"/>
              </a:rPr>
              <a:t>The progressive increase in aortic diameter maintain the  leaflets flat through the whole sequence of</a:t>
            </a:r>
            <a:r>
              <a:rPr sz="2471" spc="-6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71" dirty="0">
                <a:solidFill>
                  <a:srgbClr val="FFFFFF"/>
                </a:solidFill>
                <a:latin typeface="Arial"/>
                <a:cs typeface="Arial"/>
              </a:rPr>
              <a:t>leaflet</a:t>
            </a:r>
            <a:endParaRPr sz="2471">
              <a:solidFill>
                <a:prstClr val="black"/>
              </a:solidFill>
              <a:latin typeface="Arial"/>
              <a:cs typeface="Arial"/>
            </a:endParaRPr>
          </a:p>
          <a:p>
            <a:pPr marL="303135" algn="ctr" fontAlgn="auto">
              <a:lnSpc>
                <a:spcPts val="2630"/>
              </a:lnSpc>
              <a:spcBef>
                <a:spcPts val="0"/>
              </a:spcBef>
              <a:spcAft>
                <a:spcPts val="0"/>
              </a:spcAft>
            </a:pPr>
            <a:r>
              <a:rPr sz="2471" dirty="0">
                <a:solidFill>
                  <a:srgbClr val="FFFFFF"/>
                </a:solidFill>
                <a:latin typeface="Arial"/>
                <a:cs typeface="Arial"/>
              </a:rPr>
              <a:t>opening</a:t>
            </a:r>
            <a:endParaRPr sz="2471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46529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6908" y="561018"/>
            <a:ext cx="6823363" cy="1401462"/>
          </a:xfrm>
          <a:prstGeom prst="rect">
            <a:avLst/>
          </a:prstGeom>
        </p:spPr>
        <p:txBody>
          <a:bodyPr vert="horz" wrap="square" lIns="0" tIns="204395" rIns="0" bIns="0" rtlCol="0">
            <a:spAutoFit/>
          </a:bodyPr>
          <a:lstStyle/>
          <a:p>
            <a:pPr marL="657260"/>
            <a:r>
              <a:rPr spc="-4" dirty="0"/>
              <a:t>Composition of aortic</a:t>
            </a:r>
            <a:r>
              <a:rPr dirty="0"/>
              <a:t> </a:t>
            </a:r>
            <a:r>
              <a:rPr spc="-4" dirty="0"/>
              <a:t>root</a:t>
            </a:r>
          </a:p>
        </p:txBody>
      </p:sp>
      <p:sp>
        <p:nvSpPr>
          <p:cNvPr id="3" name="object 3"/>
          <p:cNvSpPr/>
          <p:nvPr/>
        </p:nvSpPr>
        <p:spPr>
          <a:xfrm>
            <a:off x="537883" y="1267385"/>
            <a:ext cx="8068235" cy="863973"/>
          </a:xfrm>
          <a:custGeom>
            <a:avLst/>
            <a:gdLst/>
            <a:ahLst/>
            <a:cxnLst/>
            <a:rect l="l" t="t" r="r" b="b"/>
            <a:pathLst>
              <a:path w="9144000" h="979169">
                <a:moveTo>
                  <a:pt x="0" y="0"/>
                </a:moveTo>
                <a:lnTo>
                  <a:pt x="0" y="979170"/>
                </a:lnTo>
                <a:lnTo>
                  <a:pt x="9144000" y="979169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37883" y="2130686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37883" y="2994659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37883" y="3858633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37883" y="4722607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07359" y="1783751"/>
            <a:ext cx="7277100" cy="36257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13781" indent="-302575" fontAlgn="auto">
              <a:spcBef>
                <a:spcPts val="0"/>
              </a:spcBef>
              <a:spcAft>
                <a:spcPts val="0"/>
              </a:spcAft>
              <a:buFont typeface="Wingdings"/>
              <a:buChar char=""/>
              <a:tabLst>
                <a:tab pos="313781" algn="l"/>
              </a:tabLst>
            </a:pPr>
            <a:r>
              <a:rPr sz="2118" b="1" spc="-4" dirty="0">
                <a:solidFill>
                  <a:srgbClr val="FFFF00"/>
                </a:solidFill>
                <a:latin typeface="Arial"/>
                <a:cs typeface="Arial"/>
              </a:rPr>
              <a:t>Annulus</a:t>
            </a:r>
            <a:endParaRPr sz="2118">
              <a:solidFill>
                <a:prstClr val="black"/>
              </a:solidFill>
              <a:latin typeface="Arial"/>
              <a:cs typeface="Arial"/>
            </a:endParaRPr>
          </a:p>
          <a:p>
            <a:pPr marL="313781" fontAlgn="auto">
              <a:spcBef>
                <a:spcPts val="0"/>
              </a:spcBef>
              <a:spcAft>
                <a:spcPts val="0"/>
              </a:spcAft>
            </a:pPr>
            <a:r>
              <a:rPr sz="2118" spc="-4" dirty="0">
                <a:solidFill>
                  <a:srgbClr val="FFFFFF"/>
                </a:solidFill>
                <a:latin typeface="Arial"/>
                <a:cs typeface="Arial"/>
              </a:rPr>
              <a:t>collagen only at the nadir of leaflets</a:t>
            </a:r>
            <a:r>
              <a:rPr sz="2118" spc="-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18" spc="-4" dirty="0">
                <a:solidFill>
                  <a:srgbClr val="FFFFFF"/>
                </a:solidFill>
                <a:latin typeface="Arial"/>
                <a:cs typeface="Arial"/>
              </a:rPr>
              <a:t>attachment</a:t>
            </a:r>
            <a:endParaRPr sz="2118">
              <a:solidFill>
                <a:prstClr val="black"/>
              </a:solidFill>
              <a:latin typeface="Arial"/>
              <a:cs typeface="Arial"/>
            </a:endParaRPr>
          </a:p>
          <a:p>
            <a:pPr fontAlgn="auto">
              <a:spcBef>
                <a:spcPts val="4"/>
              </a:spcBef>
              <a:spcAft>
                <a:spcPts val="0"/>
              </a:spcAft>
            </a:pPr>
            <a:endParaRPr sz="2206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313781" indent="-302575" fontAlgn="auto">
              <a:spcBef>
                <a:spcPts val="0"/>
              </a:spcBef>
              <a:spcAft>
                <a:spcPts val="0"/>
              </a:spcAft>
              <a:buFont typeface="Wingdings"/>
              <a:buChar char=""/>
              <a:tabLst>
                <a:tab pos="313781" algn="l"/>
              </a:tabLst>
            </a:pPr>
            <a:r>
              <a:rPr sz="2118" b="1" spc="-4" dirty="0">
                <a:solidFill>
                  <a:srgbClr val="FFFF00"/>
                </a:solidFill>
                <a:latin typeface="Arial"/>
                <a:cs typeface="Arial"/>
              </a:rPr>
              <a:t>Sinuses</a:t>
            </a:r>
            <a:endParaRPr sz="2118">
              <a:solidFill>
                <a:prstClr val="black"/>
              </a:solidFill>
              <a:latin typeface="Arial"/>
              <a:cs typeface="Arial"/>
            </a:endParaRPr>
          </a:p>
          <a:p>
            <a:pPr marL="313781" fontAlgn="auto">
              <a:spcBef>
                <a:spcPts val="0"/>
              </a:spcBef>
              <a:spcAft>
                <a:spcPts val="0"/>
              </a:spcAft>
            </a:pPr>
            <a:r>
              <a:rPr sz="2118" spc="-4" dirty="0">
                <a:solidFill>
                  <a:srgbClr val="FFFFFF"/>
                </a:solidFill>
                <a:latin typeface="Arial"/>
                <a:cs typeface="Arial"/>
              </a:rPr>
              <a:t>elastic</a:t>
            </a:r>
            <a:r>
              <a:rPr sz="2118" spc="-5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18" spc="-9" dirty="0">
                <a:solidFill>
                  <a:srgbClr val="FFFFFF"/>
                </a:solidFill>
                <a:latin typeface="Arial"/>
                <a:cs typeface="Arial"/>
              </a:rPr>
              <a:t>tissue</a:t>
            </a:r>
            <a:endParaRPr sz="2118">
              <a:solidFill>
                <a:prstClr val="black"/>
              </a:solidFill>
              <a:latin typeface="Arial"/>
              <a:cs typeface="Arial"/>
            </a:endParaRPr>
          </a:p>
          <a:p>
            <a:pPr fontAlgn="auto">
              <a:spcBef>
                <a:spcPts val="4"/>
              </a:spcBef>
              <a:spcAft>
                <a:spcPts val="0"/>
              </a:spcAft>
            </a:pPr>
            <a:endParaRPr sz="2206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313781" indent="-302575" fontAlgn="auto">
              <a:spcBef>
                <a:spcPts val="0"/>
              </a:spcBef>
              <a:spcAft>
                <a:spcPts val="0"/>
              </a:spcAft>
              <a:buFont typeface="Wingdings"/>
              <a:buChar char=""/>
              <a:tabLst>
                <a:tab pos="313781" algn="l"/>
              </a:tabLst>
            </a:pPr>
            <a:r>
              <a:rPr sz="2118" b="1" dirty="0">
                <a:solidFill>
                  <a:srgbClr val="FFFF00"/>
                </a:solidFill>
                <a:latin typeface="Arial"/>
                <a:cs typeface="Arial"/>
              </a:rPr>
              <a:t>ST</a:t>
            </a:r>
            <a:r>
              <a:rPr sz="2118" b="1" spc="-106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118" b="1" spc="-4" dirty="0">
                <a:solidFill>
                  <a:srgbClr val="FFFF00"/>
                </a:solidFill>
                <a:latin typeface="Arial"/>
                <a:cs typeface="Arial"/>
              </a:rPr>
              <a:t>junction</a:t>
            </a:r>
            <a:endParaRPr sz="2118">
              <a:solidFill>
                <a:prstClr val="black"/>
              </a:solidFill>
              <a:latin typeface="Arial"/>
              <a:cs typeface="Arial"/>
            </a:endParaRPr>
          </a:p>
          <a:p>
            <a:pPr marL="313781" fontAlgn="auto">
              <a:spcBef>
                <a:spcPts val="0"/>
              </a:spcBef>
              <a:spcAft>
                <a:spcPts val="0"/>
              </a:spcAft>
            </a:pPr>
            <a:r>
              <a:rPr sz="2118" spc="-4" dirty="0">
                <a:solidFill>
                  <a:srgbClr val="FFFFFF"/>
                </a:solidFill>
                <a:latin typeface="Arial"/>
                <a:cs typeface="Arial"/>
              </a:rPr>
              <a:t>elastic component but important collagen</a:t>
            </a:r>
            <a:r>
              <a:rPr sz="2118" spc="1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18" spc="-9" dirty="0">
                <a:solidFill>
                  <a:srgbClr val="FFFFFF"/>
                </a:solidFill>
                <a:latin typeface="Arial"/>
                <a:cs typeface="Arial"/>
              </a:rPr>
              <a:t>support</a:t>
            </a:r>
            <a:endParaRPr sz="2118">
              <a:solidFill>
                <a:prstClr val="black"/>
              </a:solidFill>
              <a:latin typeface="Arial"/>
              <a:cs typeface="Arial"/>
            </a:endParaRPr>
          </a:p>
          <a:p>
            <a:pPr fontAlgn="auto">
              <a:spcBef>
                <a:spcPts val="4"/>
              </a:spcBef>
              <a:spcAft>
                <a:spcPts val="0"/>
              </a:spcAft>
            </a:pPr>
            <a:endParaRPr sz="2206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313781" indent="-302575" fontAlgn="auto">
              <a:spcBef>
                <a:spcPts val="0"/>
              </a:spcBef>
              <a:spcAft>
                <a:spcPts val="0"/>
              </a:spcAft>
              <a:buFont typeface="Wingdings"/>
              <a:buChar char=""/>
              <a:tabLst>
                <a:tab pos="313781" algn="l"/>
                <a:tab pos="1821613" algn="l"/>
              </a:tabLst>
            </a:pPr>
            <a:r>
              <a:rPr sz="2118" b="1" spc="-4" dirty="0">
                <a:solidFill>
                  <a:srgbClr val="FFFF00"/>
                </a:solidFill>
                <a:latin typeface="Arial"/>
                <a:cs typeface="Arial"/>
              </a:rPr>
              <a:t>Interleaflet	triangles</a:t>
            </a:r>
            <a:endParaRPr sz="2118">
              <a:solidFill>
                <a:prstClr val="black"/>
              </a:solidFill>
              <a:latin typeface="Arial"/>
              <a:cs typeface="Arial"/>
            </a:endParaRPr>
          </a:p>
          <a:p>
            <a:pPr marL="313781" fontAlgn="auto">
              <a:spcBef>
                <a:spcPts val="0"/>
              </a:spcBef>
              <a:spcAft>
                <a:spcPts val="0"/>
              </a:spcAft>
            </a:pPr>
            <a:r>
              <a:rPr sz="2118" spc="-4" dirty="0">
                <a:solidFill>
                  <a:srgbClr val="FFFFFF"/>
                </a:solidFill>
                <a:latin typeface="Arial"/>
                <a:cs typeface="Arial"/>
              </a:rPr>
              <a:t>divide the sinuses and are exposed to ventricular</a:t>
            </a:r>
            <a:r>
              <a:rPr sz="2118" spc="5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18" spc="-9" dirty="0">
                <a:solidFill>
                  <a:srgbClr val="FFFFFF"/>
                </a:solidFill>
                <a:latin typeface="Arial"/>
                <a:cs typeface="Arial"/>
              </a:rPr>
              <a:t>pressure</a:t>
            </a:r>
            <a:endParaRPr sz="2118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37883" y="5586581"/>
            <a:ext cx="8068235" cy="868456"/>
          </a:xfrm>
          <a:custGeom>
            <a:avLst/>
            <a:gdLst/>
            <a:ahLst/>
            <a:cxnLst/>
            <a:rect l="l" t="t" r="r" b="b"/>
            <a:pathLst>
              <a:path w="9144000" h="984250">
                <a:moveTo>
                  <a:pt x="0" y="0"/>
                </a:moveTo>
                <a:lnTo>
                  <a:pt x="0" y="983742"/>
                </a:lnTo>
                <a:lnTo>
                  <a:pt x="9144000" y="98374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8217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pic>
        <p:nvPicPr>
          <p:cNvPr id="11267" name="Content Placeholder 3" descr="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0"/>
            <a:ext cx="77724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66632" y="769171"/>
            <a:ext cx="6418281" cy="4982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51380" y="761103"/>
            <a:ext cx="1015252" cy="5062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37883" y="1267385"/>
            <a:ext cx="8068235" cy="863973"/>
          </a:xfrm>
          <a:custGeom>
            <a:avLst/>
            <a:gdLst/>
            <a:ahLst/>
            <a:cxnLst/>
            <a:rect l="l" t="t" r="r" b="b"/>
            <a:pathLst>
              <a:path w="9144000" h="979169">
                <a:moveTo>
                  <a:pt x="0" y="0"/>
                </a:moveTo>
                <a:lnTo>
                  <a:pt x="0" y="979170"/>
                </a:lnTo>
                <a:lnTo>
                  <a:pt x="9144000" y="979169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66632" y="1267384"/>
            <a:ext cx="6418281" cy="8639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144357" y="766931"/>
            <a:ext cx="6064624" cy="1361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fontAlgn="auto">
              <a:lnSpc>
                <a:spcPts val="2012"/>
              </a:lnSpc>
              <a:spcBef>
                <a:spcPts val="0"/>
              </a:spcBef>
              <a:spcAft>
                <a:spcPts val="0"/>
              </a:spcAft>
              <a:tabLst>
                <a:tab pos="3861193" algn="l"/>
              </a:tabLst>
            </a:pPr>
            <a:r>
              <a:rPr sz="1765" i="1" spc="-159" dirty="0">
                <a:solidFill>
                  <a:prstClr val="black"/>
                </a:solidFill>
                <a:latin typeface="Times New Roman"/>
                <a:cs typeface="Times New Roman"/>
              </a:rPr>
              <a:t>“lla  </a:t>
            </a:r>
            <a:r>
              <a:rPr sz="1765" i="1" spc="-238" dirty="0">
                <a:solidFill>
                  <a:prstClr val="black"/>
                </a:solidFill>
                <a:latin typeface="Times New Roman"/>
                <a:cs typeface="Times New Roman"/>
              </a:rPr>
              <a:t>sagace  </a:t>
            </a:r>
            <a:r>
              <a:rPr sz="1765" i="1" spc="-137" dirty="0">
                <a:solidFill>
                  <a:prstClr val="black"/>
                </a:solidFill>
                <a:latin typeface="Times New Roman"/>
                <a:cs typeface="Times New Roman"/>
              </a:rPr>
              <a:t>natura </a:t>
            </a:r>
            <a:r>
              <a:rPr sz="1765" i="1" spc="-180" dirty="0">
                <a:solidFill>
                  <a:prstClr val="black"/>
                </a:solidFill>
                <a:latin typeface="Times New Roman"/>
                <a:cs typeface="Times New Roman"/>
              </a:rPr>
              <a:t>provide  </a:t>
            </a:r>
            <a:r>
              <a:rPr sz="1765" i="1" spc="-150" dirty="0">
                <a:solidFill>
                  <a:prstClr val="black"/>
                </a:solidFill>
                <a:latin typeface="Times New Roman"/>
                <a:cs typeface="Times New Roman"/>
              </a:rPr>
              <a:t>dj</a:t>
            </a:r>
            <a:r>
              <a:rPr sz="1765" i="1" spc="13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765" i="1" spc="-150" dirty="0">
                <a:solidFill>
                  <a:prstClr val="black"/>
                </a:solidFill>
                <a:latin typeface="Times New Roman"/>
                <a:cs typeface="Times New Roman"/>
              </a:rPr>
              <a:t>durissima</a:t>
            </a:r>
            <a:r>
              <a:rPr sz="1765" i="1" spc="26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765" i="1" spc="-146" dirty="0">
                <a:solidFill>
                  <a:prstClr val="black"/>
                </a:solidFill>
                <a:latin typeface="Times New Roman"/>
                <a:cs typeface="Times New Roman"/>
              </a:rPr>
              <a:t>resisstentia	</a:t>
            </a:r>
            <a:r>
              <a:rPr sz="1765" i="1" spc="-159" dirty="0">
                <a:solidFill>
                  <a:prstClr val="black"/>
                </a:solidFill>
                <a:latin typeface="Times New Roman"/>
                <a:cs typeface="Times New Roman"/>
              </a:rPr>
              <a:t>nella  </a:t>
            </a:r>
            <a:r>
              <a:rPr sz="1765" i="1" spc="-128" dirty="0">
                <a:solidFill>
                  <a:prstClr val="black"/>
                </a:solidFill>
                <a:latin typeface="Times New Roman"/>
                <a:cs typeface="Times New Roman"/>
              </a:rPr>
              <a:t>infima </a:t>
            </a:r>
            <a:r>
              <a:rPr sz="1765" i="1" spc="-159" dirty="0">
                <a:solidFill>
                  <a:prstClr val="black"/>
                </a:solidFill>
                <a:latin typeface="Times New Roman"/>
                <a:cs typeface="Times New Roman"/>
              </a:rPr>
              <a:t>baseza</a:t>
            </a:r>
            <a:r>
              <a:rPr sz="1765" i="1" spc="9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765" i="1" spc="-212" dirty="0">
                <a:solidFill>
                  <a:prstClr val="black"/>
                </a:solidFill>
                <a:latin typeface="Times New Roman"/>
                <a:cs typeface="Times New Roman"/>
              </a:rPr>
              <a:t>delcerchio</a:t>
            </a:r>
            <a:endParaRPr sz="1765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300894" algn="ctr" fontAlgn="auto">
              <a:lnSpc>
                <a:spcPts val="2012"/>
              </a:lnSpc>
              <a:spcBef>
                <a:spcPts val="0"/>
              </a:spcBef>
              <a:spcAft>
                <a:spcPts val="0"/>
              </a:spcAft>
            </a:pPr>
            <a:r>
              <a:rPr sz="1765" i="1" spc="-172" dirty="0">
                <a:solidFill>
                  <a:prstClr val="black"/>
                </a:solidFill>
                <a:latin typeface="Times New Roman"/>
                <a:cs typeface="Times New Roman"/>
              </a:rPr>
              <a:t>dellinpeto”</a:t>
            </a:r>
            <a:endParaRPr sz="1765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fontAlgn="auto">
              <a:spcBef>
                <a:spcPts val="22"/>
              </a:spcBef>
              <a:spcAft>
                <a:spcPts val="0"/>
              </a:spcAft>
            </a:pPr>
            <a:endParaRPr sz="1985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3922" algn="ctr" fontAlgn="auto">
              <a:spcBef>
                <a:spcPts val="0"/>
              </a:spcBef>
              <a:spcAft>
                <a:spcPts val="0"/>
              </a:spcAft>
            </a:pPr>
            <a:r>
              <a:rPr sz="1765" spc="-40" dirty="0">
                <a:solidFill>
                  <a:prstClr val="black"/>
                </a:solidFill>
                <a:latin typeface="Cambria"/>
                <a:cs typeface="Cambria"/>
              </a:rPr>
              <a:t>“the </a:t>
            </a:r>
            <a:r>
              <a:rPr sz="1765" spc="-110" dirty="0">
                <a:solidFill>
                  <a:prstClr val="black"/>
                </a:solidFill>
                <a:latin typeface="Cambria"/>
                <a:cs typeface="Cambria"/>
              </a:rPr>
              <a:t>wisdom </a:t>
            </a:r>
            <a:r>
              <a:rPr sz="1765" spc="-4" dirty="0">
                <a:solidFill>
                  <a:prstClr val="black"/>
                </a:solidFill>
                <a:latin typeface="Cambria"/>
                <a:cs typeface="Cambria"/>
              </a:rPr>
              <a:t>of  </a:t>
            </a:r>
            <a:r>
              <a:rPr sz="1765" spc="-124" dirty="0">
                <a:solidFill>
                  <a:prstClr val="black"/>
                </a:solidFill>
                <a:latin typeface="Cambria"/>
                <a:cs typeface="Cambria"/>
              </a:rPr>
              <a:t>nature  </a:t>
            </a:r>
            <a:r>
              <a:rPr sz="1765" spc="-97" dirty="0">
                <a:solidFill>
                  <a:prstClr val="black"/>
                </a:solidFill>
                <a:latin typeface="Cambria"/>
                <a:cs typeface="Cambria"/>
              </a:rPr>
              <a:t>provides </a:t>
            </a:r>
            <a:r>
              <a:rPr sz="1765" spc="-146" dirty="0">
                <a:solidFill>
                  <a:prstClr val="black"/>
                </a:solidFill>
                <a:latin typeface="Cambria"/>
                <a:cs typeface="Cambria"/>
              </a:rPr>
              <a:t>a  </a:t>
            </a:r>
            <a:r>
              <a:rPr sz="1765" spc="-119" dirty="0">
                <a:solidFill>
                  <a:prstClr val="black"/>
                </a:solidFill>
                <a:latin typeface="Cambria"/>
                <a:cs typeface="Cambria"/>
              </a:rPr>
              <a:t>very hard </a:t>
            </a:r>
            <a:r>
              <a:rPr sz="1765" spc="-115" dirty="0">
                <a:solidFill>
                  <a:prstClr val="black"/>
                </a:solidFill>
                <a:latin typeface="Cambria"/>
                <a:cs typeface="Cambria"/>
              </a:rPr>
              <a:t>resistance  </a:t>
            </a:r>
            <a:r>
              <a:rPr sz="1765" spc="-119" dirty="0">
                <a:solidFill>
                  <a:prstClr val="black"/>
                </a:solidFill>
                <a:latin typeface="Cambria"/>
                <a:cs typeface="Cambria"/>
              </a:rPr>
              <a:t>at </a:t>
            </a:r>
            <a:r>
              <a:rPr sz="1765" spc="-97" dirty="0">
                <a:solidFill>
                  <a:prstClr val="black"/>
                </a:solidFill>
                <a:latin typeface="Cambria"/>
                <a:cs typeface="Cambria"/>
              </a:rPr>
              <a:t>the   </a:t>
            </a:r>
            <a:r>
              <a:rPr sz="1765" spc="-88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765" spc="-115" dirty="0">
                <a:solidFill>
                  <a:prstClr val="black"/>
                </a:solidFill>
                <a:latin typeface="Cambria"/>
                <a:cs typeface="Cambria"/>
              </a:rPr>
              <a:t>lowest</a:t>
            </a:r>
            <a:endParaRPr sz="1765">
              <a:solidFill>
                <a:prstClr val="black"/>
              </a:solidFill>
              <a:latin typeface="Cambria"/>
              <a:cs typeface="Cambria"/>
            </a:endParaRPr>
          </a:p>
          <a:p>
            <a:pPr marL="303696" algn="ctr" fontAlgn="auto">
              <a:spcBef>
                <a:spcPts val="0"/>
              </a:spcBef>
              <a:spcAft>
                <a:spcPts val="0"/>
              </a:spcAft>
            </a:pPr>
            <a:r>
              <a:rPr sz="1765" spc="-119" dirty="0">
                <a:solidFill>
                  <a:prstClr val="black"/>
                </a:solidFill>
                <a:latin typeface="Cambria"/>
                <a:cs typeface="Cambria"/>
              </a:rPr>
              <a:t>base  </a:t>
            </a:r>
            <a:r>
              <a:rPr sz="1765" spc="-4" dirty="0">
                <a:solidFill>
                  <a:prstClr val="black"/>
                </a:solidFill>
                <a:latin typeface="Cambria"/>
                <a:cs typeface="Cambria"/>
              </a:rPr>
              <a:t>of  </a:t>
            </a:r>
            <a:r>
              <a:rPr sz="1765" spc="-97" dirty="0">
                <a:solidFill>
                  <a:prstClr val="black"/>
                </a:solidFill>
                <a:latin typeface="Cambria"/>
                <a:cs typeface="Cambria"/>
              </a:rPr>
              <a:t>the  </a:t>
            </a:r>
            <a:r>
              <a:rPr sz="1765" spc="-88" dirty="0">
                <a:solidFill>
                  <a:prstClr val="black"/>
                </a:solidFill>
                <a:latin typeface="Cambria"/>
                <a:cs typeface="Cambria"/>
              </a:rPr>
              <a:t>circle </a:t>
            </a:r>
            <a:r>
              <a:rPr sz="1765" spc="-4" dirty="0">
                <a:solidFill>
                  <a:prstClr val="black"/>
                </a:solidFill>
                <a:latin typeface="Cambria"/>
                <a:cs typeface="Cambria"/>
              </a:rPr>
              <a:t>of</a:t>
            </a:r>
            <a:r>
              <a:rPr sz="1765" spc="97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765" spc="-75" dirty="0">
                <a:solidFill>
                  <a:prstClr val="black"/>
                </a:solidFill>
                <a:latin typeface="Cambria"/>
                <a:cs typeface="Cambria"/>
              </a:rPr>
              <a:t>impetus”</a:t>
            </a:r>
            <a:endParaRPr sz="1765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51380" y="1267385"/>
            <a:ext cx="1015252" cy="86397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37883" y="2130686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094379" y="2286000"/>
            <a:ext cx="1465729" cy="7093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683149" y="2286001"/>
            <a:ext cx="3438356" cy="70933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966632" y="2130685"/>
            <a:ext cx="6418281" cy="3765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51380" y="2131358"/>
            <a:ext cx="1015252" cy="2756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37883" y="2994659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094379" y="2995331"/>
            <a:ext cx="1465729" cy="86397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683149" y="2995331"/>
            <a:ext cx="3438861" cy="86397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37883" y="3858633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094379" y="3859305"/>
            <a:ext cx="1465729" cy="86397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683149" y="3859305"/>
            <a:ext cx="3438861" cy="86397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37883" y="4722607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094379" y="4723279"/>
            <a:ext cx="1465729" cy="86397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683149" y="4723279"/>
            <a:ext cx="3438861" cy="86397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37883" y="5586581"/>
            <a:ext cx="8068235" cy="868456"/>
          </a:xfrm>
          <a:custGeom>
            <a:avLst/>
            <a:gdLst/>
            <a:ahLst/>
            <a:cxnLst/>
            <a:rect l="l" t="t" r="r" b="b"/>
            <a:pathLst>
              <a:path w="9144000" h="984250">
                <a:moveTo>
                  <a:pt x="0" y="0"/>
                </a:moveTo>
                <a:lnTo>
                  <a:pt x="0" y="983742"/>
                </a:lnTo>
                <a:lnTo>
                  <a:pt x="9144000" y="98374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094379" y="5587254"/>
            <a:ext cx="1465729" cy="67840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683149" y="5587253"/>
            <a:ext cx="3438861" cy="67705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35214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39558" y="896919"/>
            <a:ext cx="6418281" cy="37046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28338" y="892885"/>
            <a:ext cx="1009874" cy="3745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37883" y="1267385"/>
            <a:ext cx="8068235" cy="863973"/>
          </a:xfrm>
          <a:custGeom>
            <a:avLst/>
            <a:gdLst/>
            <a:ahLst/>
            <a:cxnLst/>
            <a:rect l="l" t="t" r="r" b="b"/>
            <a:pathLst>
              <a:path w="9144000" h="979169">
                <a:moveTo>
                  <a:pt x="0" y="0"/>
                </a:moveTo>
                <a:lnTo>
                  <a:pt x="0" y="979170"/>
                </a:lnTo>
                <a:lnTo>
                  <a:pt x="9144000" y="979169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839558" y="1267384"/>
            <a:ext cx="6418281" cy="8639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38212" y="922020"/>
            <a:ext cx="6419627" cy="10932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</a:pPr>
            <a:r>
              <a:rPr sz="1412" i="1" spc="-110" dirty="0">
                <a:solidFill>
                  <a:prstClr val="black"/>
                </a:solidFill>
                <a:latin typeface="Times New Roman"/>
                <a:cs typeface="Times New Roman"/>
              </a:rPr>
              <a:t>”…delle </a:t>
            </a:r>
            <a:r>
              <a:rPr sz="1412" i="1" spc="-150" dirty="0">
                <a:solidFill>
                  <a:prstClr val="black"/>
                </a:solidFill>
                <a:latin typeface="Times New Roman"/>
                <a:cs typeface="Times New Roman"/>
              </a:rPr>
              <a:t>gia  </a:t>
            </a:r>
            <a:r>
              <a:rPr sz="1412" i="1" spc="-154" dirty="0">
                <a:solidFill>
                  <a:prstClr val="black"/>
                </a:solidFill>
                <a:latin typeface="Times New Roman"/>
                <a:cs typeface="Times New Roman"/>
              </a:rPr>
              <a:t>chiuse  </a:t>
            </a:r>
            <a:r>
              <a:rPr sz="1412" i="1" spc="-146" dirty="0">
                <a:solidFill>
                  <a:prstClr val="black"/>
                </a:solidFill>
                <a:latin typeface="Times New Roman"/>
                <a:cs typeface="Times New Roman"/>
              </a:rPr>
              <a:t>porte  </a:t>
            </a:r>
            <a:r>
              <a:rPr sz="1412" i="1" spc="-115" dirty="0">
                <a:solidFill>
                  <a:prstClr val="black"/>
                </a:solidFill>
                <a:latin typeface="Times New Roman"/>
                <a:cs typeface="Times New Roman"/>
              </a:rPr>
              <a:t>lequali </a:t>
            </a:r>
            <a:r>
              <a:rPr sz="1412" i="1" spc="-106" dirty="0">
                <a:solidFill>
                  <a:prstClr val="black"/>
                </a:solidFill>
                <a:latin typeface="Times New Roman"/>
                <a:cs typeface="Times New Roman"/>
              </a:rPr>
              <a:t>si </a:t>
            </a:r>
            <a:r>
              <a:rPr sz="1412" i="1" spc="-146" dirty="0">
                <a:solidFill>
                  <a:prstClr val="black"/>
                </a:solidFill>
                <a:latin typeface="Times New Roman"/>
                <a:cs typeface="Times New Roman"/>
              </a:rPr>
              <a:t>seran  </a:t>
            </a:r>
            <a:r>
              <a:rPr sz="1412" i="1" spc="-159" dirty="0">
                <a:solidFill>
                  <a:prstClr val="black"/>
                </a:solidFill>
                <a:latin typeface="Times New Roman"/>
                <a:cs typeface="Times New Roman"/>
              </a:rPr>
              <a:t>no  </a:t>
            </a:r>
            <a:r>
              <a:rPr sz="1412" i="1" spc="-172" dirty="0">
                <a:solidFill>
                  <a:prstClr val="black"/>
                </a:solidFill>
                <a:latin typeface="Times New Roman"/>
                <a:cs typeface="Times New Roman"/>
              </a:rPr>
              <a:t>colle  </a:t>
            </a:r>
            <a:r>
              <a:rPr sz="1412" i="1" spc="-128" dirty="0">
                <a:solidFill>
                  <a:prstClr val="black"/>
                </a:solidFill>
                <a:latin typeface="Times New Roman"/>
                <a:cs typeface="Times New Roman"/>
              </a:rPr>
              <a:t>fronte  </a:t>
            </a:r>
            <a:r>
              <a:rPr sz="1412" i="1" spc="-207" dirty="0">
                <a:solidFill>
                  <a:prstClr val="black"/>
                </a:solidFill>
                <a:latin typeface="Times New Roman"/>
                <a:cs typeface="Times New Roman"/>
              </a:rPr>
              <a:t>come  </a:t>
            </a:r>
            <a:r>
              <a:rPr sz="1412" i="1" spc="-150" dirty="0">
                <a:solidFill>
                  <a:prstClr val="black"/>
                </a:solidFill>
                <a:latin typeface="Times New Roman"/>
                <a:cs typeface="Times New Roman"/>
              </a:rPr>
              <a:t>le  </a:t>
            </a:r>
            <a:r>
              <a:rPr sz="1412" i="1" spc="-115" dirty="0">
                <a:solidFill>
                  <a:prstClr val="black"/>
                </a:solidFill>
                <a:latin typeface="Times New Roman"/>
                <a:cs typeface="Times New Roman"/>
              </a:rPr>
              <a:t>altre </a:t>
            </a:r>
            <a:r>
              <a:rPr sz="1412" i="1" spc="-141" dirty="0">
                <a:solidFill>
                  <a:prstClr val="black"/>
                </a:solidFill>
                <a:latin typeface="Times New Roman"/>
                <a:cs typeface="Times New Roman"/>
              </a:rPr>
              <a:t>porte  </a:t>
            </a:r>
            <a:r>
              <a:rPr sz="1412" i="1" spc="-137" dirty="0">
                <a:solidFill>
                  <a:prstClr val="black"/>
                </a:solidFill>
                <a:latin typeface="Times New Roman"/>
                <a:cs typeface="Times New Roman"/>
              </a:rPr>
              <a:t>ma  </a:t>
            </a:r>
            <a:r>
              <a:rPr sz="1412" i="1" spc="-168" dirty="0">
                <a:solidFill>
                  <a:prstClr val="black"/>
                </a:solidFill>
                <a:latin typeface="Times New Roman"/>
                <a:cs typeface="Times New Roman"/>
              </a:rPr>
              <a:t>cosua  </a:t>
            </a:r>
            <a:r>
              <a:rPr sz="1412" i="1" spc="-84" dirty="0">
                <a:solidFill>
                  <a:prstClr val="black"/>
                </a:solidFill>
                <a:latin typeface="Times New Roman"/>
                <a:cs typeface="Times New Roman"/>
              </a:rPr>
              <a:t>lati </a:t>
            </a:r>
            <a:r>
              <a:rPr sz="1412" i="1" spc="-190" dirty="0">
                <a:solidFill>
                  <a:prstClr val="black"/>
                </a:solidFill>
                <a:latin typeface="Times New Roman"/>
                <a:cs typeface="Times New Roman"/>
              </a:rPr>
              <a:t>con  </a:t>
            </a:r>
            <a:r>
              <a:rPr sz="1412" i="1" spc="-154" dirty="0">
                <a:solidFill>
                  <a:prstClr val="black"/>
                </a:solidFill>
                <a:latin typeface="Times New Roman"/>
                <a:cs typeface="Times New Roman"/>
              </a:rPr>
              <a:t>gran  </a:t>
            </a:r>
            <a:r>
              <a:rPr sz="1412" i="1" spc="-137" dirty="0">
                <a:solidFill>
                  <a:prstClr val="black"/>
                </a:solidFill>
                <a:latin typeface="Times New Roman"/>
                <a:cs typeface="Times New Roman"/>
              </a:rPr>
              <a:t>cotatto</a:t>
            </a:r>
            <a:r>
              <a:rPr sz="1412" i="1" spc="-22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412" i="1" spc="-216" dirty="0">
                <a:solidFill>
                  <a:prstClr val="black"/>
                </a:solidFill>
                <a:latin typeface="Times New Roman"/>
                <a:cs typeface="Times New Roman"/>
              </a:rPr>
              <a:t>e</a:t>
            </a:r>
            <a:endParaRPr sz="1412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28052" algn="ctr" fontAlgn="auto">
              <a:spcBef>
                <a:spcPts val="0"/>
              </a:spcBef>
              <a:spcAft>
                <a:spcPts val="0"/>
              </a:spcAft>
            </a:pPr>
            <a:r>
              <a:rPr sz="1412" i="1" spc="-137" dirty="0">
                <a:solidFill>
                  <a:prstClr val="black"/>
                </a:solidFill>
                <a:latin typeface="Times New Roman"/>
                <a:cs typeface="Times New Roman"/>
              </a:rPr>
              <a:t>potente</a:t>
            </a:r>
            <a:endParaRPr sz="1412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fontAlgn="auto">
              <a:spcBef>
                <a:spcPts val="18"/>
              </a:spcBef>
              <a:spcAft>
                <a:spcPts val="0"/>
              </a:spcAft>
            </a:pPr>
            <a:endParaRPr sz="1456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751954" marR="52110" indent="-692560" fontAlgn="auto">
              <a:spcBef>
                <a:spcPts val="0"/>
              </a:spcBef>
              <a:spcAft>
                <a:spcPts val="0"/>
              </a:spcAft>
            </a:pPr>
            <a:r>
              <a:rPr sz="1412" spc="44" dirty="0">
                <a:solidFill>
                  <a:prstClr val="black"/>
                </a:solidFill>
                <a:latin typeface="Cambria"/>
                <a:cs typeface="Cambria"/>
              </a:rPr>
              <a:t>”.. </a:t>
            </a:r>
            <a:r>
              <a:rPr sz="1412" spc="-53" dirty="0">
                <a:solidFill>
                  <a:prstClr val="black"/>
                </a:solidFill>
                <a:latin typeface="Cambria"/>
                <a:cs typeface="Cambria"/>
              </a:rPr>
              <a:t>from </a:t>
            </a:r>
            <a:r>
              <a:rPr sz="1412" spc="-75" dirty="0">
                <a:solidFill>
                  <a:prstClr val="black"/>
                </a:solidFill>
                <a:latin typeface="Cambria"/>
                <a:cs typeface="Cambria"/>
              </a:rPr>
              <a:t>the </a:t>
            </a:r>
            <a:r>
              <a:rPr sz="1412" spc="-361" dirty="0">
                <a:solidFill>
                  <a:prstClr val="black"/>
                </a:solidFill>
                <a:latin typeface="Cambria"/>
                <a:cs typeface="Cambria"/>
              </a:rPr>
              <a:t>pprreevviioouussllyy</a:t>
            </a:r>
            <a:r>
              <a:rPr sz="1412" spc="35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412" spc="-66" dirty="0">
                <a:solidFill>
                  <a:prstClr val="black"/>
                </a:solidFill>
                <a:latin typeface="Cambria"/>
                <a:cs typeface="Cambria"/>
              </a:rPr>
              <a:t>closed </a:t>
            </a:r>
            <a:r>
              <a:rPr sz="1412" spc="-84" dirty="0">
                <a:solidFill>
                  <a:prstClr val="black"/>
                </a:solidFill>
                <a:latin typeface="Cambria"/>
                <a:cs typeface="Cambria"/>
              </a:rPr>
              <a:t>(aortic) </a:t>
            </a:r>
            <a:r>
              <a:rPr sz="1412" spc="-300" dirty="0">
                <a:solidFill>
                  <a:prstClr val="black"/>
                </a:solidFill>
                <a:latin typeface="Cambria"/>
                <a:cs typeface="Cambria"/>
              </a:rPr>
              <a:t>valvee--ccuussppss </a:t>
            </a:r>
            <a:r>
              <a:rPr sz="1412" spc="-79" dirty="0">
                <a:solidFill>
                  <a:prstClr val="black"/>
                </a:solidFill>
                <a:latin typeface="Cambria"/>
                <a:cs typeface="Cambria"/>
              </a:rPr>
              <a:t>which </a:t>
            </a:r>
            <a:r>
              <a:rPr sz="1412" spc="-115" dirty="0">
                <a:solidFill>
                  <a:prstClr val="black"/>
                </a:solidFill>
                <a:latin typeface="Cambria"/>
                <a:cs typeface="Cambria"/>
              </a:rPr>
              <a:t>are </a:t>
            </a:r>
            <a:r>
              <a:rPr sz="1412" spc="-57" dirty="0">
                <a:solidFill>
                  <a:prstClr val="black"/>
                </a:solidFill>
                <a:latin typeface="Cambria"/>
                <a:cs typeface="Cambria"/>
              </a:rPr>
              <a:t>not </a:t>
            </a:r>
            <a:r>
              <a:rPr sz="1412" spc="-66" dirty="0">
                <a:solidFill>
                  <a:prstClr val="black"/>
                </a:solidFill>
                <a:latin typeface="Cambria"/>
                <a:cs typeface="Cambria"/>
              </a:rPr>
              <a:t>closed </a:t>
            </a:r>
            <a:r>
              <a:rPr sz="1412" spc="-88" dirty="0">
                <a:solidFill>
                  <a:prstClr val="black"/>
                </a:solidFill>
                <a:latin typeface="Cambria"/>
                <a:cs typeface="Cambria"/>
              </a:rPr>
              <a:t>with </a:t>
            </a:r>
            <a:r>
              <a:rPr sz="1412" spc="-84" dirty="0">
                <a:solidFill>
                  <a:prstClr val="black"/>
                </a:solidFill>
                <a:latin typeface="Cambria"/>
                <a:cs typeface="Cambria"/>
              </a:rPr>
              <a:t>their </a:t>
            </a:r>
            <a:r>
              <a:rPr sz="1412" spc="-93" dirty="0">
                <a:solidFill>
                  <a:prstClr val="black"/>
                </a:solidFill>
                <a:latin typeface="Cambria"/>
                <a:cs typeface="Cambria"/>
              </a:rPr>
              <a:t>margin  </a:t>
            </a:r>
            <a:r>
              <a:rPr sz="1412" spc="-88" dirty="0">
                <a:solidFill>
                  <a:prstClr val="black"/>
                </a:solidFill>
                <a:latin typeface="Cambria"/>
                <a:cs typeface="Cambria"/>
              </a:rPr>
              <a:t>like</a:t>
            </a:r>
            <a:r>
              <a:rPr sz="1412" spc="35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412" spc="-75" dirty="0">
                <a:solidFill>
                  <a:prstClr val="black"/>
                </a:solidFill>
                <a:latin typeface="Cambria"/>
                <a:cs typeface="Cambria"/>
              </a:rPr>
              <a:t>the</a:t>
            </a:r>
            <a:r>
              <a:rPr sz="1412" spc="31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412" spc="-79" dirty="0">
                <a:solidFill>
                  <a:prstClr val="black"/>
                </a:solidFill>
                <a:latin typeface="Cambria"/>
                <a:cs typeface="Cambria"/>
              </a:rPr>
              <a:t>other</a:t>
            </a:r>
            <a:r>
              <a:rPr sz="1412" spc="35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412" spc="-75" dirty="0">
                <a:solidFill>
                  <a:prstClr val="black"/>
                </a:solidFill>
                <a:latin typeface="Cambria"/>
                <a:cs typeface="Cambria"/>
              </a:rPr>
              <a:t>doors</a:t>
            </a:r>
            <a:r>
              <a:rPr sz="1412" spc="35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412" spc="-75" dirty="0">
                <a:solidFill>
                  <a:prstClr val="black"/>
                </a:solidFill>
                <a:latin typeface="Cambria"/>
                <a:cs typeface="Cambria"/>
              </a:rPr>
              <a:t>but</a:t>
            </a:r>
            <a:r>
              <a:rPr sz="1412" spc="35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412" spc="-88" dirty="0">
                <a:solidFill>
                  <a:prstClr val="black"/>
                </a:solidFill>
                <a:latin typeface="Cambria"/>
                <a:cs typeface="Cambria"/>
              </a:rPr>
              <a:t>with</a:t>
            </a:r>
            <a:r>
              <a:rPr sz="1412" spc="31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412" spc="-84" dirty="0">
                <a:solidFill>
                  <a:prstClr val="black"/>
                </a:solidFill>
                <a:latin typeface="Cambria"/>
                <a:cs typeface="Cambria"/>
              </a:rPr>
              <a:t>their</a:t>
            </a:r>
            <a:r>
              <a:rPr sz="1412" spc="31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412" spc="-93" dirty="0">
                <a:solidFill>
                  <a:prstClr val="black"/>
                </a:solidFill>
                <a:latin typeface="Cambria"/>
                <a:cs typeface="Cambria"/>
              </a:rPr>
              <a:t>sides</a:t>
            </a:r>
            <a:r>
              <a:rPr sz="1412" spc="40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412" spc="-88" dirty="0">
                <a:solidFill>
                  <a:prstClr val="black"/>
                </a:solidFill>
                <a:latin typeface="Cambria"/>
                <a:cs typeface="Cambria"/>
              </a:rPr>
              <a:t>with</a:t>
            </a:r>
            <a:r>
              <a:rPr sz="1412" spc="26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412" spc="-88" dirty="0">
                <a:solidFill>
                  <a:prstClr val="black"/>
                </a:solidFill>
                <a:latin typeface="Cambria"/>
                <a:cs typeface="Cambria"/>
              </a:rPr>
              <a:t>great</a:t>
            </a:r>
            <a:r>
              <a:rPr sz="1412" spc="31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412" spc="-93" dirty="0">
                <a:solidFill>
                  <a:prstClr val="black"/>
                </a:solidFill>
                <a:latin typeface="Cambria"/>
                <a:cs typeface="Cambria"/>
              </a:rPr>
              <a:t>and</a:t>
            </a:r>
            <a:r>
              <a:rPr sz="1412" spc="40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412" spc="-84" dirty="0">
                <a:solidFill>
                  <a:prstClr val="black"/>
                </a:solidFill>
                <a:latin typeface="Cambria"/>
                <a:cs typeface="Cambria"/>
              </a:rPr>
              <a:t>powerful</a:t>
            </a:r>
            <a:r>
              <a:rPr sz="1412" spc="35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412" spc="-40" dirty="0">
                <a:solidFill>
                  <a:prstClr val="black"/>
                </a:solidFill>
                <a:latin typeface="Cambria"/>
                <a:cs typeface="Cambria"/>
              </a:rPr>
              <a:t>contact”</a:t>
            </a:r>
            <a:endParaRPr sz="1412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28338" y="1267385"/>
            <a:ext cx="1009874" cy="86397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37883" y="2130686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761352" y="2602677"/>
            <a:ext cx="3780641" cy="39265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839558" y="2130686"/>
            <a:ext cx="6418281" cy="14186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28338" y="2131358"/>
            <a:ext cx="1009874" cy="15060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37883" y="2994659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761352" y="2995331"/>
            <a:ext cx="3780641" cy="86397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37883" y="3858633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761352" y="3859305"/>
            <a:ext cx="3780641" cy="86397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37883" y="4722607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761352" y="4723279"/>
            <a:ext cx="3780641" cy="86397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37883" y="5586581"/>
            <a:ext cx="8068235" cy="868456"/>
          </a:xfrm>
          <a:custGeom>
            <a:avLst/>
            <a:gdLst/>
            <a:ahLst/>
            <a:cxnLst/>
            <a:rect l="l" t="t" r="r" b="b"/>
            <a:pathLst>
              <a:path w="9144000" h="984250">
                <a:moveTo>
                  <a:pt x="0" y="0"/>
                </a:moveTo>
                <a:lnTo>
                  <a:pt x="0" y="983742"/>
                </a:lnTo>
                <a:lnTo>
                  <a:pt x="9144000" y="98374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761352" y="5587253"/>
            <a:ext cx="3780641" cy="23196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6881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66633" y="769171"/>
            <a:ext cx="6228005" cy="4982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51380" y="765137"/>
            <a:ext cx="1257972" cy="5022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37883" y="1267385"/>
            <a:ext cx="8068235" cy="863973"/>
          </a:xfrm>
          <a:custGeom>
            <a:avLst/>
            <a:gdLst/>
            <a:ahLst/>
            <a:cxnLst/>
            <a:rect l="l" t="t" r="r" b="b"/>
            <a:pathLst>
              <a:path w="9144000" h="979169">
                <a:moveTo>
                  <a:pt x="0" y="0"/>
                </a:moveTo>
                <a:lnTo>
                  <a:pt x="0" y="979170"/>
                </a:lnTo>
                <a:lnTo>
                  <a:pt x="9144000" y="979169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66633" y="1267384"/>
            <a:ext cx="6228005" cy="8639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51380" y="1267385"/>
            <a:ext cx="1281393" cy="516891"/>
          </a:xfrm>
          <a:prstGeom prst="rect">
            <a:avLst/>
          </a:prstGeom>
        </p:spPr>
        <p:txBody>
          <a:bodyPr vert="horz" wrap="square" lIns="0" tIns="2241" rIns="0" bIns="0" rtlCol="0">
            <a:spAutoFit/>
          </a:bodyPr>
          <a:lstStyle/>
          <a:p>
            <a:pPr fontAlgn="auto">
              <a:spcBef>
                <a:spcPts val="18"/>
              </a:spcBef>
              <a:spcAft>
                <a:spcPts val="0"/>
              </a:spcAft>
            </a:pPr>
            <a:endParaRPr sz="1544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spc="115" dirty="0">
                <a:solidFill>
                  <a:prstClr val="black"/>
                </a:solidFill>
                <a:latin typeface="Cambria"/>
                <a:cs typeface="Cambria"/>
              </a:rPr>
              <a:t>“</a:t>
            </a:r>
            <a:endParaRPr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167890" y="771189"/>
            <a:ext cx="5861236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fontAlgn="auto">
              <a:lnSpc>
                <a:spcPts val="1809"/>
              </a:lnSpc>
              <a:spcBef>
                <a:spcPts val="0"/>
              </a:spcBef>
              <a:spcAft>
                <a:spcPts val="0"/>
              </a:spcAft>
            </a:pPr>
            <a:r>
              <a:rPr sz="1600" i="1" spc="-132" dirty="0">
                <a:solidFill>
                  <a:prstClr val="black"/>
                </a:solidFill>
                <a:latin typeface="Times New Roman"/>
                <a:cs typeface="Times New Roman"/>
              </a:rPr>
              <a:t>“il </a:t>
            </a:r>
            <a:r>
              <a:rPr sz="1600" i="1" spc="-176" dirty="0">
                <a:solidFill>
                  <a:prstClr val="black"/>
                </a:solidFill>
                <a:latin typeface="Times New Roman"/>
                <a:cs typeface="Times New Roman"/>
              </a:rPr>
              <a:t>sangue  </a:t>
            </a:r>
            <a:r>
              <a:rPr sz="1600" i="1" spc="-221" dirty="0">
                <a:solidFill>
                  <a:prstClr val="black"/>
                </a:solidFill>
                <a:latin typeface="Times New Roman"/>
                <a:cs typeface="Times New Roman"/>
              </a:rPr>
              <a:t>che  </a:t>
            </a:r>
            <a:r>
              <a:rPr sz="1600" i="1" spc="-202" dirty="0">
                <a:solidFill>
                  <a:prstClr val="black"/>
                </a:solidFill>
                <a:latin typeface="Times New Roman"/>
                <a:cs typeface="Times New Roman"/>
              </a:rPr>
              <a:t>col  </a:t>
            </a:r>
            <a:r>
              <a:rPr sz="1600" i="1" spc="-168" dirty="0">
                <a:solidFill>
                  <a:prstClr val="black"/>
                </a:solidFill>
                <a:latin typeface="Times New Roman"/>
                <a:cs typeface="Times New Roman"/>
              </a:rPr>
              <a:t>suo  </a:t>
            </a:r>
            <a:r>
              <a:rPr sz="1600" i="1" spc="-150" dirty="0">
                <a:solidFill>
                  <a:prstClr val="black"/>
                </a:solidFill>
                <a:latin typeface="Times New Roman"/>
                <a:cs typeface="Times New Roman"/>
              </a:rPr>
              <a:t>inpeto  </a:t>
            </a:r>
            <a:r>
              <a:rPr sz="1600" i="1" spc="-190" dirty="0">
                <a:solidFill>
                  <a:prstClr val="black"/>
                </a:solidFill>
                <a:latin typeface="Times New Roman"/>
                <a:cs typeface="Times New Roman"/>
              </a:rPr>
              <a:t>percote  </a:t>
            </a:r>
            <a:r>
              <a:rPr sz="1600" i="1" spc="-199" dirty="0">
                <a:solidFill>
                  <a:prstClr val="black"/>
                </a:solidFill>
                <a:latin typeface="Times New Roman"/>
                <a:cs typeface="Times New Roman"/>
              </a:rPr>
              <a:t>esso  </a:t>
            </a:r>
            <a:r>
              <a:rPr sz="1600" i="1" spc="-176" dirty="0">
                <a:solidFill>
                  <a:prstClr val="black"/>
                </a:solidFill>
                <a:latin typeface="Times New Roman"/>
                <a:cs typeface="Times New Roman"/>
              </a:rPr>
              <a:t>vsscjolo  </a:t>
            </a:r>
            <a:r>
              <a:rPr sz="1600" i="1" spc="-159" dirty="0">
                <a:solidFill>
                  <a:prstClr val="black"/>
                </a:solidFill>
                <a:latin typeface="Times New Roman"/>
                <a:cs typeface="Times New Roman"/>
              </a:rPr>
              <a:t>non  </a:t>
            </a:r>
            <a:r>
              <a:rPr sz="1600" i="1" spc="-180" dirty="0">
                <a:solidFill>
                  <a:prstClr val="black"/>
                </a:solidFill>
                <a:latin typeface="Times New Roman"/>
                <a:cs typeface="Times New Roman"/>
              </a:rPr>
              <a:t>potedo  </a:t>
            </a:r>
            <a:r>
              <a:rPr sz="1600" i="1" spc="-154" dirty="0">
                <a:solidFill>
                  <a:prstClr val="black"/>
                </a:solidFill>
                <a:latin typeface="Times New Roman"/>
                <a:cs typeface="Times New Roman"/>
              </a:rPr>
              <a:t>sfondarlo  </a:t>
            </a:r>
            <a:r>
              <a:rPr sz="1600" i="1" spc="-159" dirty="0">
                <a:solidFill>
                  <a:prstClr val="black"/>
                </a:solidFill>
                <a:latin typeface="Times New Roman"/>
                <a:cs typeface="Times New Roman"/>
              </a:rPr>
              <a:t>seguita  </a:t>
            </a:r>
            <a:r>
              <a:rPr sz="1600" i="1" spc="-141" dirty="0">
                <a:solidFill>
                  <a:prstClr val="black"/>
                </a:solidFill>
                <a:latin typeface="Times New Roman"/>
                <a:cs typeface="Times New Roman"/>
              </a:rPr>
              <a:t>ilsuo</a:t>
            </a:r>
            <a:r>
              <a:rPr sz="1600" i="1" spc="-202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600" i="1" spc="-172" dirty="0">
                <a:solidFill>
                  <a:prstClr val="black"/>
                </a:solidFill>
                <a:latin typeface="Times New Roman"/>
                <a:cs typeface="Times New Roman"/>
              </a:rPr>
              <a:t>moto</a:t>
            </a:r>
            <a:endParaRPr sz="16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66714" algn="ctr" fontAlgn="auto">
              <a:lnSpc>
                <a:spcPts val="1809"/>
              </a:lnSpc>
              <a:spcBef>
                <a:spcPts val="0"/>
              </a:spcBef>
              <a:spcAft>
                <a:spcPts val="0"/>
              </a:spcAft>
            </a:pPr>
            <a:r>
              <a:rPr sz="1600" i="1" spc="-146" dirty="0">
                <a:solidFill>
                  <a:prstClr val="black"/>
                </a:solidFill>
                <a:latin typeface="Times New Roman"/>
                <a:cs typeface="Times New Roman"/>
              </a:rPr>
              <a:t>allo  </a:t>
            </a:r>
            <a:r>
              <a:rPr sz="1600" i="1" spc="-119" dirty="0">
                <a:solidFill>
                  <a:prstClr val="black"/>
                </a:solidFill>
                <a:latin typeface="Times New Roman"/>
                <a:cs typeface="Times New Roman"/>
              </a:rPr>
              <a:t>insu </a:t>
            </a:r>
            <a:r>
              <a:rPr sz="1600" i="1" spc="-243" dirty="0">
                <a:solidFill>
                  <a:prstClr val="black"/>
                </a:solidFill>
                <a:latin typeface="Times New Roman"/>
                <a:cs typeface="Times New Roman"/>
              </a:rPr>
              <a:t>e   </a:t>
            </a:r>
            <a:r>
              <a:rPr sz="1600" i="1" spc="-146" dirty="0">
                <a:solidFill>
                  <a:prstClr val="black"/>
                </a:solidFill>
                <a:latin typeface="Times New Roman"/>
                <a:cs typeface="Times New Roman"/>
              </a:rPr>
              <a:t>allargha  </a:t>
            </a:r>
            <a:r>
              <a:rPr sz="1600" i="1" spc="-163" dirty="0">
                <a:solidFill>
                  <a:prstClr val="black"/>
                </a:solidFill>
                <a:latin typeface="Times New Roman"/>
                <a:cs typeface="Times New Roman"/>
              </a:rPr>
              <a:t>edjstende  </a:t>
            </a:r>
            <a:r>
              <a:rPr sz="1600" i="1" spc="-172" dirty="0">
                <a:solidFill>
                  <a:prstClr val="black"/>
                </a:solidFill>
                <a:latin typeface="Times New Roman"/>
                <a:cs typeface="Times New Roman"/>
              </a:rPr>
              <a:t>le </a:t>
            </a:r>
            <a:r>
              <a:rPr sz="1600" i="1" spc="-150" dirty="0">
                <a:solidFill>
                  <a:prstClr val="black"/>
                </a:solidFill>
                <a:latin typeface="Times New Roman"/>
                <a:cs typeface="Times New Roman"/>
              </a:rPr>
              <a:t>grinze”</a:t>
            </a:r>
            <a:endParaRPr sz="16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397830" marR="4483" indent="-333393" fontAlgn="auto">
              <a:spcBef>
                <a:spcPts val="0"/>
              </a:spcBef>
              <a:spcAft>
                <a:spcPts val="0"/>
              </a:spcAft>
            </a:pPr>
            <a:r>
              <a:rPr sz="1600" spc="-88" dirty="0" smtClean="0">
                <a:solidFill>
                  <a:prstClr val="black"/>
                </a:solidFill>
                <a:latin typeface="Cambria"/>
                <a:cs typeface="Cambria"/>
              </a:rPr>
              <a:t>the </a:t>
            </a:r>
            <a:r>
              <a:rPr sz="1600" spc="-62" dirty="0">
                <a:solidFill>
                  <a:prstClr val="black"/>
                </a:solidFill>
                <a:latin typeface="Cambria"/>
                <a:cs typeface="Cambria"/>
              </a:rPr>
              <a:t>blood </a:t>
            </a:r>
            <a:r>
              <a:rPr sz="1600" spc="-93" dirty="0">
                <a:solidFill>
                  <a:prstClr val="black"/>
                </a:solidFill>
                <a:latin typeface="Cambria"/>
                <a:cs typeface="Cambria"/>
              </a:rPr>
              <a:t>which </a:t>
            </a:r>
            <a:r>
              <a:rPr sz="1600" spc="-101" dirty="0">
                <a:solidFill>
                  <a:prstClr val="black"/>
                </a:solidFill>
                <a:latin typeface="Cambria"/>
                <a:cs typeface="Cambria"/>
              </a:rPr>
              <a:t>with </a:t>
            </a:r>
            <a:r>
              <a:rPr sz="1600" spc="-88" dirty="0">
                <a:solidFill>
                  <a:prstClr val="black"/>
                </a:solidFill>
                <a:latin typeface="Cambria"/>
                <a:cs typeface="Cambria"/>
              </a:rPr>
              <a:t>his </a:t>
            </a:r>
            <a:r>
              <a:rPr sz="1600" spc="-97" dirty="0">
                <a:solidFill>
                  <a:prstClr val="black"/>
                </a:solidFill>
                <a:latin typeface="Cambria"/>
                <a:cs typeface="Cambria"/>
              </a:rPr>
              <a:t>impetus </a:t>
            </a:r>
            <a:r>
              <a:rPr sz="1600" spc="-101" dirty="0">
                <a:solidFill>
                  <a:prstClr val="black"/>
                </a:solidFill>
                <a:latin typeface="Cambria"/>
                <a:cs typeface="Cambria"/>
              </a:rPr>
              <a:t>percusses </a:t>
            </a:r>
            <a:r>
              <a:rPr sz="1600" spc="-84" dirty="0">
                <a:solidFill>
                  <a:prstClr val="black"/>
                </a:solidFill>
                <a:latin typeface="Cambria"/>
                <a:cs typeface="Cambria"/>
              </a:rPr>
              <a:t>this </a:t>
            </a:r>
            <a:r>
              <a:rPr sz="1600" spc="-124" dirty="0">
                <a:solidFill>
                  <a:prstClr val="black"/>
                </a:solidFill>
                <a:latin typeface="Cambria"/>
                <a:cs typeface="Cambria"/>
              </a:rPr>
              <a:t>valve--cusp, </a:t>
            </a:r>
            <a:r>
              <a:rPr sz="1600" spc="-66" dirty="0">
                <a:solidFill>
                  <a:prstClr val="black"/>
                </a:solidFill>
                <a:latin typeface="Cambria"/>
                <a:cs typeface="Cambria"/>
              </a:rPr>
              <a:t>not </a:t>
            </a:r>
            <a:r>
              <a:rPr sz="1600" spc="-84" dirty="0">
                <a:solidFill>
                  <a:prstClr val="black"/>
                </a:solidFill>
                <a:latin typeface="Cambria"/>
                <a:cs typeface="Cambria"/>
              </a:rPr>
              <a:t>being </a:t>
            </a:r>
            <a:r>
              <a:rPr sz="1600" spc="-97" dirty="0">
                <a:solidFill>
                  <a:prstClr val="black"/>
                </a:solidFill>
                <a:latin typeface="Cambria"/>
                <a:cs typeface="Cambria"/>
              </a:rPr>
              <a:t>able  </a:t>
            </a:r>
            <a:r>
              <a:rPr sz="1600" spc="-57" dirty="0">
                <a:solidFill>
                  <a:prstClr val="black"/>
                </a:solidFill>
                <a:latin typeface="Cambria"/>
                <a:cs typeface="Cambria"/>
              </a:rPr>
              <a:t>to </a:t>
            </a:r>
            <a:r>
              <a:rPr sz="1600" spc="-101" dirty="0">
                <a:solidFill>
                  <a:prstClr val="black"/>
                </a:solidFill>
                <a:latin typeface="Cambria"/>
                <a:cs typeface="Cambria"/>
              </a:rPr>
              <a:t>rupture  </a:t>
            </a:r>
            <a:r>
              <a:rPr sz="1600" spc="-49" dirty="0">
                <a:solidFill>
                  <a:prstClr val="black"/>
                </a:solidFill>
                <a:latin typeface="Cambria"/>
                <a:cs typeface="Cambria"/>
              </a:rPr>
              <a:t>it, </a:t>
            </a:r>
            <a:r>
              <a:rPr sz="1600" spc="-84" dirty="0">
                <a:solidFill>
                  <a:prstClr val="black"/>
                </a:solidFill>
                <a:latin typeface="Cambria"/>
                <a:cs typeface="Cambria"/>
              </a:rPr>
              <a:t>continues  </a:t>
            </a:r>
            <a:r>
              <a:rPr sz="1600" spc="-88" dirty="0">
                <a:solidFill>
                  <a:prstClr val="black"/>
                </a:solidFill>
                <a:latin typeface="Cambria"/>
                <a:cs typeface="Cambria"/>
              </a:rPr>
              <a:t>its  </a:t>
            </a:r>
            <a:r>
              <a:rPr sz="1600" spc="-119" dirty="0">
                <a:solidFill>
                  <a:prstClr val="black"/>
                </a:solidFill>
                <a:latin typeface="Cambria"/>
                <a:cs typeface="Cambria"/>
              </a:rPr>
              <a:t>upward  </a:t>
            </a:r>
            <a:r>
              <a:rPr sz="1600" spc="-57" dirty="0">
                <a:solidFill>
                  <a:prstClr val="black"/>
                </a:solidFill>
                <a:latin typeface="Cambria"/>
                <a:cs typeface="Cambria"/>
              </a:rPr>
              <a:t>motion, </a:t>
            </a:r>
            <a:r>
              <a:rPr sz="1600" spc="-101" dirty="0" smtClean="0">
                <a:solidFill>
                  <a:prstClr val="black"/>
                </a:solidFill>
                <a:latin typeface="Cambria"/>
                <a:cs typeface="Cambria"/>
              </a:rPr>
              <a:t>enlarges  and  </a:t>
            </a:r>
            <a:r>
              <a:rPr sz="1600" spc="-97" dirty="0">
                <a:solidFill>
                  <a:prstClr val="black"/>
                </a:solidFill>
                <a:latin typeface="Cambria"/>
                <a:cs typeface="Cambria"/>
              </a:rPr>
              <a:t>distends</a:t>
            </a:r>
            <a:r>
              <a:rPr sz="1600" spc="-212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00" spc="-88" dirty="0">
                <a:solidFill>
                  <a:prstClr val="black"/>
                </a:solidFill>
                <a:latin typeface="Cambria"/>
                <a:cs typeface="Cambria"/>
              </a:rPr>
              <a:t>the</a:t>
            </a:r>
            <a:endParaRPr sz="16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267275" algn="ctr" fontAlgn="auto">
              <a:spcBef>
                <a:spcPts val="0"/>
              </a:spcBef>
              <a:spcAft>
                <a:spcPts val="0"/>
              </a:spcAft>
            </a:pPr>
            <a:r>
              <a:rPr sz="1600" spc="-53" dirty="0">
                <a:solidFill>
                  <a:prstClr val="black"/>
                </a:solidFill>
                <a:latin typeface="Cambria"/>
                <a:cs typeface="Cambria"/>
              </a:rPr>
              <a:t>folds </a:t>
            </a:r>
            <a:r>
              <a:rPr sz="1600" spc="-4" dirty="0">
                <a:solidFill>
                  <a:prstClr val="black"/>
                </a:solidFill>
                <a:latin typeface="Cambria"/>
                <a:cs typeface="Cambria"/>
              </a:rPr>
              <a:t>of  </a:t>
            </a:r>
            <a:r>
              <a:rPr sz="1600" spc="-88" dirty="0">
                <a:solidFill>
                  <a:prstClr val="black"/>
                </a:solidFill>
                <a:latin typeface="Cambria"/>
                <a:cs typeface="Cambria"/>
              </a:rPr>
              <a:t>the</a:t>
            </a:r>
            <a:r>
              <a:rPr sz="1600" spc="-31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00" spc="-44" dirty="0">
                <a:solidFill>
                  <a:prstClr val="black"/>
                </a:solidFill>
                <a:latin typeface="Cambria"/>
                <a:cs typeface="Cambria"/>
              </a:rPr>
              <a:t>cusp”</a:t>
            </a:r>
            <a:endParaRPr sz="16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51380" y="1267385"/>
            <a:ext cx="1257972" cy="86397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37883" y="2130686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218765" y="2667225"/>
            <a:ext cx="4894729" cy="32810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966633" y="2130686"/>
            <a:ext cx="6228005" cy="36979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51380" y="2131358"/>
            <a:ext cx="1257972" cy="36508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37883" y="2994659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218765" y="2995331"/>
            <a:ext cx="4894729" cy="86397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37883" y="3858633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218765" y="3859305"/>
            <a:ext cx="4894729" cy="86397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37883" y="4722607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218765" y="4723279"/>
            <a:ext cx="4894729" cy="86397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37883" y="5586581"/>
            <a:ext cx="8068235" cy="868456"/>
          </a:xfrm>
          <a:custGeom>
            <a:avLst/>
            <a:gdLst/>
            <a:ahLst/>
            <a:cxnLst/>
            <a:rect l="l" t="t" r="r" b="b"/>
            <a:pathLst>
              <a:path w="9144000" h="984250">
                <a:moveTo>
                  <a:pt x="0" y="0"/>
                </a:moveTo>
                <a:lnTo>
                  <a:pt x="0" y="983742"/>
                </a:lnTo>
                <a:lnTo>
                  <a:pt x="9144000" y="98374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218765" y="5587253"/>
            <a:ext cx="4894729" cy="59570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14106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7883" y="1267385"/>
            <a:ext cx="8068235" cy="863973"/>
          </a:xfrm>
          <a:custGeom>
            <a:avLst/>
            <a:gdLst/>
            <a:ahLst/>
            <a:cxnLst/>
            <a:rect l="l" t="t" r="r" b="b"/>
            <a:pathLst>
              <a:path w="9144000" h="979169">
                <a:moveTo>
                  <a:pt x="0" y="0"/>
                </a:moveTo>
                <a:lnTo>
                  <a:pt x="0" y="979170"/>
                </a:lnTo>
                <a:lnTo>
                  <a:pt x="9144000" y="979169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762949" y="2031178"/>
            <a:ext cx="3523801" cy="1001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86833" y="2094379"/>
            <a:ext cx="3263600" cy="369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37883" y="2130686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762949" y="2131358"/>
            <a:ext cx="3523801" cy="8639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86833" y="2131358"/>
            <a:ext cx="3263600" cy="8639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37883" y="2994659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762949" y="2995331"/>
            <a:ext cx="3523801" cy="86397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86833" y="2995331"/>
            <a:ext cx="3263600" cy="86397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37883" y="3858633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762949" y="3859305"/>
            <a:ext cx="3523801" cy="81556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86833" y="3859305"/>
            <a:ext cx="3263600" cy="84716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37883" y="4722607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37883" y="5586581"/>
            <a:ext cx="8068235" cy="868456"/>
          </a:xfrm>
          <a:custGeom>
            <a:avLst/>
            <a:gdLst/>
            <a:ahLst/>
            <a:cxnLst/>
            <a:rect l="l" t="t" r="r" b="b"/>
            <a:pathLst>
              <a:path w="9144000" h="984250">
                <a:moveTo>
                  <a:pt x="0" y="0"/>
                </a:moveTo>
                <a:lnTo>
                  <a:pt x="0" y="983742"/>
                </a:lnTo>
                <a:lnTo>
                  <a:pt x="9144000" y="98374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0968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7883" y="1267385"/>
            <a:ext cx="8068235" cy="863973"/>
          </a:xfrm>
          <a:custGeom>
            <a:avLst/>
            <a:gdLst/>
            <a:ahLst/>
            <a:cxnLst/>
            <a:rect l="l" t="t" r="r" b="b"/>
            <a:pathLst>
              <a:path w="9144000" h="979169">
                <a:moveTo>
                  <a:pt x="0" y="0"/>
                </a:moveTo>
                <a:lnTo>
                  <a:pt x="0" y="979170"/>
                </a:lnTo>
                <a:lnTo>
                  <a:pt x="9144000" y="979169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37883" y="2130686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7628" y="2361303"/>
            <a:ext cx="3609415" cy="814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5294" dirty="0"/>
              <a:t>Physiology</a:t>
            </a:r>
            <a:endParaRPr sz="5294"/>
          </a:p>
        </p:txBody>
      </p:sp>
      <p:sp>
        <p:nvSpPr>
          <p:cNvPr id="5" name="object 5"/>
          <p:cNvSpPr/>
          <p:nvPr/>
        </p:nvSpPr>
        <p:spPr>
          <a:xfrm>
            <a:off x="537883" y="2994659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37883" y="3858633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37883" y="4722607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37883" y="5586581"/>
            <a:ext cx="8068235" cy="868456"/>
          </a:xfrm>
          <a:custGeom>
            <a:avLst/>
            <a:gdLst/>
            <a:ahLst/>
            <a:cxnLst/>
            <a:rect l="l" t="t" r="r" b="b"/>
            <a:pathLst>
              <a:path w="9144000" h="984250">
                <a:moveTo>
                  <a:pt x="0" y="0"/>
                </a:moveTo>
                <a:lnTo>
                  <a:pt x="0" y="983742"/>
                </a:lnTo>
                <a:lnTo>
                  <a:pt x="9144000" y="98374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1093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7883" y="1267385"/>
            <a:ext cx="8068235" cy="863973"/>
          </a:xfrm>
          <a:custGeom>
            <a:avLst/>
            <a:gdLst/>
            <a:ahLst/>
            <a:cxnLst/>
            <a:rect l="l" t="t" r="r" b="b"/>
            <a:pathLst>
              <a:path w="9144000" h="979169">
                <a:moveTo>
                  <a:pt x="0" y="0"/>
                </a:moveTo>
                <a:lnTo>
                  <a:pt x="0" y="979170"/>
                </a:lnTo>
                <a:lnTo>
                  <a:pt x="9144000" y="979169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6908" y="561018"/>
            <a:ext cx="6823363" cy="13038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95576" marR="4483" indent="-1700022"/>
            <a:r>
              <a:rPr sz="2824" spc="-4" dirty="0"/>
              <a:t>Root </a:t>
            </a:r>
            <a:r>
              <a:rPr sz="2824" spc="-9" dirty="0"/>
              <a:t>deformation </a:t>
            </a:r>
            <a:r>
              <a:rPr sz="2824" spc="-4" dirty="0"/>
              <a:t>during the </a:t>
            </a:r>
            <a:r>
              <a:rPr sz="2824" spc="-9" dirty="0"/>
              <a:t>cardiac cycle:  </a:t>
            </a:r>
            <a:r>
              <a:rPr sz="2824" u="heavy" spc="-9" dirty="0"/>
              <a:t>Isovolemic</a:t>
            </a:r>
            <a:r>
              <a:rPr sz="2824" u="heavy" spc="-31" dirty="0"/>
              <a:t> </a:t>
            </a:r>
            <a:r>
              <a:rPr sz="2824" u="heavy" spc="-9" dirty="0"/>
              <a:t>contraction</a:t>
            </a:r>
            <a:endParaRPr sz="2824"/>
          </a:p>
        </p:txBody>
      </p:sp>
      <p:sp>
        <p:nvSpPr>
          <p:cNvPr id="4" name="object 4"/>
          <p:cNvSpPr/>
          <p:nvPr/>
        </p:nvSpPr>
        <p:spPr>
          <a:xfrm>
            <a:off x="537883" y="2130686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000500" y="2958355"/>
            <a:ext cx="3496235" cy="369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46946" y="1981648"/>
            <a:ext cx="5074024" cy="770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</a:pPr>
            <a:r>
              <a:rPr sz="2471" spc="-49" dirty="0">
                <a:solidFill>
                  <a:srgbClr val="FFFFFF"/>
                </a:solidFill>
                <a:latin typeface="Cambria"/>
                <a:cs typeface="Cambria"/>
              </a:rPr>
              <a:t>- </a:t>
            </a:r>
            <a:r>
              <a:rPr sz="2471" b="1" spc="13" dirty="0">
                <a:solidFill>
                  <a:srgbClr val="FFFFFF"/>
                </a:solidFill>
                <a:latin typeface="Times New Roman"/>
                <a:cs typeface="Times New Roman"/>
              </a:rPr>
              <a:t>Expansion </a:t>
            </a:r>
            <a:r>
              <a:rPr sz="2471" b="1" spc="-53" dirty="0">
                <a:solidFill>
                  <a:srgbClr val="FFFFFF"/>
                </a:solidFill>
                <a:latin typeface="Times New Roman"/>
                <a:cs typeface="Times New Roman"/>
              </a:rPr>
              <a:t>at </a:t>
            </a:r>
            <a:r>
              <a:rPr sz="2471" b="1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2471" b="1" spc="9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71" b="1" spc="18" dirty="0">
                <a:solidFill>
                  <a:srgbClr val="FFFFFF"/>
                </a:solidFill>
                <a:latin typeface="Times New Roman"/>
                <a:cs typeface="Times New Roman"/>
              </a:rPr>
              <a:t>commissures</a:t>
            </a:r>
            <a:endParaRPr sz="2471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422102" fontAlgn="auto">
              <a:spcBef>
                <a:spcPts val="538"/>
              </a:spcBef>
              <a:spcAft>
                <a:spcPts val="0"/>
              </a:spcAft>
            </a:pPr>
            <a:r>
              <a:rPr sz="2118" spc="-278" dirty="0">
                <a:solidFill>
                  <a:srgbClr val="FFFFFF"/>
                </a:solidFill>
                <a:latin typeface="Cambria"/>
                <a:cs typeface="Cambria"/>
              </a:rPr>
              <a:t>“</a:t>
            </a:r>
            <a:r>
              <a:rPr sz="2118" dirty="0">
                <a:solidFill>
                  <a:srgbClr val="FFFFFF"/>
                </a:solidFill>
                <a:latin typeface="Cambria"/>
                <a:cs typeface="Cambria"/>
              </a:rPr>
              <a:t>Pull--</a:t>
            </a:r>
            <a:r>
              <a:rPr sz="2118" dirty="0" smtClean="0">
                <a:solidFill>
                  <a:srgbClr val="FFFFFF"/>
                </a:solidFill>
                <a:latin typeface="Cambria"/>
                <a:cs typeface="Cambria"/>
              </a:rPr>
              <a:t>and-</a:t>
            </a:r>
            <a:r>
              <a:rPr sz="2118" dirty="0">
                <a:solidFill>
                  <a:srgbClr val="FFFFFF"/>
                </a:solidFill>
                <a:latin typeface="Cambria"/>
                <a:cs typeface="Cambria"/>
              </a:rPr>
              <a:t>-release”  </a:t>
            </a:r>
            <a:r>
              <a:rPr sz="2118" spc="-124" dirty="0">
                <a:solidFill>
                  <a:srgbClr val="FFFFFF"/>
                </a:solidFill>
                <a:latin typeface="Cambria"/>
                <a:cs typeface="Cambria"/>
              </a:rPr>
              <a:t>mechanism</a:t>
            </a:r>
            <a:endParaRPr sz="2118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37883" y="2994659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332603" y="3492202"/>
            <a:ext cx="2591248" cy="3671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323863" y="3484133"/>
            <a:ext cx="2608169" cy="375397"/>
          </a:xfrm>
          <a:custGeom>
            <a:avLst/>
            <a:gdLst/>
            <a:ahLst/>
            <a:cxnLst/>
            <a:rect l="l" t="t" r="r" b="b"/>
            <a:pathLst>
              <a:path w="2955925" h="425450">
                <a:moveTo>
                  <a:pt x="2955797" y="425196"/>
                </a:moveTo>
                <a:lnTo>
                  <a:pt x="2955797" y="0"/>
                </a:lnTo>
                <a:lnTo>
                  <a:pt x="0" y="0"/>
                </a:lnTo>
                <a:lnTo>
                  <a:pt x="0" y="425196"/>
                </a:lnTo>
                <a:lnTo>
                  <a:pt x="4571" y="425196"/>
                </a:lnTo>
                <a:lnTo>
                  <a:pt x="4571" y="9144"/>
                </a:lnTo>
                <a:lnTo>
                  <a:pt x="9906" y="4572"/>
                </a:lnTo>
                <a:lnTo>
                  <a:pt x="9906" y="9144"/>
                </a:lnTo>
                <a:lnTo>
                  <a:pt x="2946654" y="9144"/>
                </a:lnTo>
                <a:lnTo>
                  <a:pt x="2946654" y="4572"/>
                </a:lnTo>
                <a:lnTo>
                  <a:pt x="2951225" y="9144"/>
                </a:lnTo>
                <a:lnTo>
                  <a:pt x="2951225" y="425196"/>
                </a:lnTo>
                <a:lnTo>
                  <a:pt x="2955797" y="425196"/>
                </a:lnTo>
                <a:close/>
              </a:path>
              <a:path w="2955925" h="425450">
                <a:moveTo>
                  <a:pt x="9906" y="9144"/>
                </a:moveTo>
                <a:lnTo>
                  <a:pt x="9906" y="4572"/>
                </a:lnTo>
                <a:lnTo>
                  <a:pt x="4571" y="9144"/>
                </a:lnTo>
                <a:lnTo>
                  <a:pt x="9906" y="9144"/>
                </a:lnTo>
                <a:close/>
              </a:path>
              <a:path w="2955925" h="425450">
                <a:moveTo>
                  <a:pt x="9906" y="425196"/>
                </a:moveTo>
                <a:lnTo>
                  <a:pt x="9906" y="9144"/>
                </a:lnTo>
                <a:lnTo>
                  <a:pt x="4571" y="9144"/>
                </a:lnTo>
                <a:lnTo>
                  <a:pt x="4571" y="425196"/>
                </a:lnTo>
                <a:lnTo>
                  <a:pt x="9906" y="425196"/>
                </a:lnTo>
                <a:close/>
              </a:path>
              <a:path w="2955925" h="425450">
                <a:moveTo>
                  <a:pt x="2951225" y="9144"/>
                </a:moveTo>
                <a:lnTo>
                  <a:pt x="2946654" y="4572"/>
                </a:lnTo>
                <a:lnTo>
                  <a:pt x="2946654" y="9144"/>
                </a:lnTo>
                <a:lnTo>
                  <a:pt x="2951225" y="9144"/>
                </a:lnTo>
                <a:close/>
              </a:path>
              <a:path w="2955925" h="425450">
                <a:moveTo>
                  <a:pt x="2951225" y="425196"/>
                </a:moveTo>
                <a:lnTo>
                  <a:pt x="2951225" y="9144"/>
                </a:lnTo>
                <a:lnTo>
                  <a:pt x="2946654" y="9144"/>
                </a:lnTo>
                <a:lnTo>
                  <a:pt x="2946654" y="425196"/>
                </a:lnTo>
                <a:lnTo>
                  <a:pt x="2951225" y="425196"/>
                </a:lnTo>
                <a:close/>
              </a:path>
            </a:pathLst>
          </a:custGeom>
          <a:solidFill>
            <a:srgbClr val="003399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000500" y="2995331"/>
            <a:ext cx="3496235" cy="8639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379014" y="3238723"/>
            <a:ext cx="991160" cy="620806"/>
          </a:xfrm>
          <a:custGeom>
            <a:avLst/>
            <a:gdLst/>
            <a:ahLst/>
            <a:cxnLst/>
            <a:rect l="l" t="t" r="r" b="b"/>
            <a:pathLst>
              <a:path w="1123315" h="703579">
                <a:moveTo>
                  <a:pt x="1122758" y="703325"/>
                </a:moveTo>
                <a:lnTo>
                  <a:pt x="1040677" y="0"/>
                </a:lnTo>
                <a:lnTo>
                  <a:pt x="82081" y="0"/>
                </a:lnTo>
                <a:lnTo>
                  <a:pt x="0" y="703325"/>
                </a:lnTo>
                <a:lnTo>
                  <a:pt x="1122758" y="703325"/>
                </a:lnTo>
                <a:close/>
              </a:path>
            </a:pathLst>
          </a:custGeom>
          <a:solidFill>
            <a:srgbClr val="9999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374587" y="3234690"/>
            <a:ext cx="999565" cy="624728"/>
          </a:xfrm>
          <a:custGeom>
            <a:avLst/>
            <a:gdLst/>
            <a:ahLst/>
            <a:cxnLst/>
            <a:rect l="l" t="t" r="r" b="b"/>
            <a:pathLst>
              <a:path w="1132840" h="708025">
                <a:moveTo>
                  <a:pt x="1132788" y="707897"/>
                </a:moveTo>
                <a:lnTo>
                  <a:pt x="1050264" y="0"/>
                </a:lnTo>
                <a:lnTo>
                  <a:pt x="82524" y="0"/>
                </a:lnTo>
                <a:lnTo>
                  <a:pt x="0" y="707897"/>
                </a:lnTo>
                <a:lnTo>
                  <a:pt x="9675" y="707897"/>
                </a:lnTo>
                <a:lnTo>
                  <a:pt x="87096" y="44510"/>
                </a:lnTo>
                <a:lnTo>
                  <a:pt x="87096" y="9143"/>
                </a:lnTo>
                <a:lnTo>
                  <a:pt x="91668" y="5333"/>
                </a:lnTo>
                <a:lnTo>
                  <a:pt x="91668" y="9143"/>
                </a:lnTo>
                <a:lnTo>
                  <a:pt x="1041120" y="9143"/>
                </a:lnTo>
                <a:lnTo>
                  <a:pt x="1041120" y="5333"/>
                </a:lnTo>
                <a:lnTo>
                  <a:pt x="1045692" y="9143"/>
                </a:lnTo>
                <a:lnTo>
                  <a:pt x="1045692" y="44617"/>
                </a:lnTo>
                <a:lnTo>
                  <a:pt x="1122886" y="707897"/>
                </a:lnTo>
                <a:lnTo>
                  <a:pt x="1132788" y="707897"/>
                </a:lnTo>
                <a:close/>
              </a:path>
              <a:path w="1132840" h="708025">
                <a:moveTo>
                  <a:pt x="91668" y="5333"/>
                </a:moveTo>
                <a:lnTo>
                  <a:pt x="87096" y="9143"/>
                </a:lnTo>
                <a:lnTo>
                  <a:pt x="91223" y="9143"/>
                </a:lnTo>
                <a:lnTo>
                  <a:pt x="91668" y="5333"/>
                </a:lnTo>
                <a:close/>
              </a:path>
              <a:path w="1132840" h="708025">
                <a:moveTo>
                  <a:pt x="91223" y="9143"/>
                </a:moveTo>
                <a:lnTo>
                  <a:pt x="87096" y="9143"/>
                </a:lnTo>
                <a:lnTo>
                  <a:pt x="87096" y="44510"/>
                </a:lnTo>
                <a:lnTo>
                  <a:pt x="91223" y="9143"/>
                </a:lnTo>
                <a:close/>
              </a:path>
              <a:path w="1132840" h="708025">
                <a:moveTo>
                  <a:pt x="91668" y="9143"/>
                </a:moveTo>
                <a:lnTo>
                  <a:pt x="91668" y="5333"/>
                </a:lnTo>
                <a:lnTo>
                  <a:pt x="91223" y="9143"/>
                </a:lnTo>
                <a:lnTo>
                  <a:pt x="91668" y="9143"/>
                </a:lnTo>
                <a:close/>
              </a:path>
              <a:path w="1132840" h="708025">
                <a:moveTo>
                  <a:pt x="1045692" y="9143"/>
                </a:moveTo>
                <a:lnTo>
                  <a:pt x="1041120" y="5333"/>
                </a:lnTo>
                <a:lnTo>
                  <a:pt x="1041563" y="9143"/>
                </a:lnTo>
                <a:lnTo>
                  <a:pt x="1045692" y="9143"/>
                </a:lnTo>
                <a:close/>
              </a:path>
              <a:path w="1132840" h="708025">
                <a:moveTo>
                  <a:pt x="1041563" y="9143"/>
                </a:moveTo>
                <a:lnTo>
                  <a:pt x="1041120" y="5333"/>
                </a:lnTo>
                <a:lnTo>
                  <a:pt x="1041120" y="9143"/>
                </a:lnTo>
                <a:lnTo>
                  <a:pt x="1041563" y="9143"/>
                </a:lnTo>
                <a:close/>
              </a:path>
              <a:path w="1132840" h="708025">
                <a:moveTo>
                  <a:pt x="1045692" y="44617"/>
                </a:moveTo>
                <a:lnTo>
                  <a:pt x="1045692" y="9143"/>
                </a:lnTo>
                <a:lnTo>
                  <a:pt x="1041563" y="9143"/>
                </a:lnTo>
                <a:lnTo>
                  <a:pt x="1045692" y="446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271246" y="3287805"/>
            <a:ext cx="1149724" cy="571500"/>
          </a:xfrm>
          <a:custGeom>
            <a:avLst/>
            <a:gdLst/>
            <a:ahLst/>
            <a:cxnLst/>
            <a:rect l="l" t="t" r="r" b="b"/>
            <a:pathLst>
              <a:path w="1303020" h="647700">
                <a:moveTo>
                  <a:pt x="1303020" y="647700"/>
                </a:moveTo>
                <a:lnTo>
                  <a:pt x="1303020" y="0"/>
                </a:lnTo>
                <a:lnTo>
                  <a:pt x="1299204" y="20291"/>
                </a:lnTo>
                <a:lnTo>
                  <a:pt x="1288021" y="39941"/>
                </a:lnTo>
                <a:lnTo>
                  <a:pt x="1245126" y="76870"/>
                </a:lnTo>
                <a:lnTo>
                  <a:pt x="1177491" y="109886"/>
                </a:lnTo>
                <a:lnTo>
                  <a:pt x="1135380" y="124646"/>
                </a:lnTo>
                <a:lnTo>
                  <a:pt x="1088267" y="138091"/>
                </a:lnTo>
                <a:lnTo>
                  <a:pt x="1036545" y="150107"/>
                </a:lnTo>
                <a:lnTo>
                  <a:pt x="980609" y="160584"/>
                </a:lnTo>
                <a:lnTo>
                  <a:pt x="920852" y="169408"/>
                </a:lnTo>
                <a:lnTo>
                  <a:pt x="857670" y="176467"/>
                </a:lnTo>
                <a:lnTo>
                  <a:pt x="791456" y="181648"/>
                </a:lnTo>
                <a:lnTo>
                  <a:pt x="722604" y="184839"/>
                </a:lnTo>
                <a:lnTo>
                  <a:pt x="651510" y="185927"/>
                </a:lnTo>
                <a:lnTo>
                  <a:pt x="580547" y="184839"/>
                </a:lnTo>
                <a:lnTo>
                  <a:pt x="511792" y="181648"/>
                </a:lnTo>
                <a:lnTo>
                  <a:pt x="445641" y="176467"/>
                </a:lnTo>
                <a:lnTo>
                  <a:pt x="382494" y="169408"/>
                </a:lnTo>
                <a:lnTo>
                  <a:pt x="322749" y="160584"/>
                </a:lnTo>
                <a:lnTo>
                  <a:pt x="266803" y="150107"/>
                </a:lnTo>
                <a:lnTo>
                  <a:pt x="215056" y="138091"/>
                </a:lnTo>
                <a:lnTo>
                  <a:pt x="167904" y="124646"/>
                </a:lnTo>
                <a:lnTo>
                  <a:pt x="125748" y="109886"/>
                </a:lnTo>
                <a:lnTo>
                  <a:pt x="88984" y="93923"/>
                </a:lnTo>
                <a:lnTo>
                  <a:pt x="33229" y="58838"/>
                </a:lnTo>
                <a:lnTo>
                  <a:pt x="3824" y="20291"/>
                </a:lnTo>
                <a:lnTo>
                  <a:pt x="0" y="0"/>
                </a:lnTo>
                <a:lnTo>
                  <a:pt x="0" y="647700"/>
                </a:lnTo>
                <a:lnTo>
                  <a:pt x="1303020" y="647700"/>
                </a:lnTo>
                <a:close/>
              </a:path>
            </a:pathLst>
          </a:custGeom>
          <a:solidFill>
            <a:srgbClr val="CC33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271246" y="3123752"/>
            <a:ext cx="1149724" cy="328332"/>
          </a:xfrm>
          <a:custGeom>
            <a:avLst/>
            <a:gdLst/>
            <a:ahLst/>
            <a:cxnLst/>
            <a:rect l="l" t="t" r="r" b="b"/>
            <a:pathLst>
              <a:path w="1303020" h="372110">
                <a:moveTo>
                  <a:pt x="1303020" y="185927"/>
                </a:moveTo>
                <a:lnTo>
                  <a:pt x="1288021" y="146215"/>
                </a:lnTo>
                <a:lnTo>
                  <a:pt x="1245126" y="109385"/>
                </a:lnTo>
                <a:lnTo>
                  <a:pt x="1177491" y="76370"/>
                </a:lnTo>
                <a:lnTo>
                  <a:pt x="1135380" y="61584"/>
                </a:lnTo>
                <a:lnTo>
                  <a:pt x="1088267" y="48102"/>
                </a:lnTo>
                <a:lnTo>
                  <a:pt x="1036545" y="36039"/>
                </a:lnTo>
                <a:lnTo>
                  <a:pt x="980609" y="25512"/>
                </a:lnTo>
                <a:lnTo>
                  <a:pt x="920852" y="16638"/>
                </a:lnTo>
                <a:lnTo>
                  <a:pt x="857670" y="9534"/>
                </a:lnTo>
                <a:lnTo>
                  <a:pt x="791456" y="4315"/>
                </a:lnTo>
                <a:lnTo>
                  <a:pt x="722604" y="1098"/>
                </a:lnTo>
                <a:lnTo>
                  <a:pt x="651510" y="0"/>
                </a:lnTo>
                <a:lnTo>
                  <a:pt x="580547" y="1098"/>
                </a:lnTo>
                <a:lnTo>
                  <a:pt x="511792" y="4315"/>
                </a:lnTo>
                <a:lnTo>
                  <a:pt x="445641" y="9534"/>
                </a:lnTo>
                <a:lnTo>
                  <a:pt x="382494" y="16638"/>
                </a:lnTo>
                <a:lnTo>
                  <a:pt x="322749" y="25512"/>
                </a:lnTo>
                <a:lnTo>
                  <a:pt x="266803" y="36039"/>
                </a:lnTo>
                <a:lnTo>
                  <a:pt x="215056" y="48102"/>
                </a:lnTo>
                <a:lnTo>
                  <a:pt x="167904" y="61584"/>
                </a:lnTo>
                <a:lnTo>
                  <a:pt x="125748" y="76370"/>
                </a:lnTo>
                <a:lnTo>
                  <a:pt x="88984" y="92343"/>
                </a:lnTo>
                <a:lnTo>
                  <a:pt x="33229" y="127382"/>
                </a:lnTo>
                <a:lnTo>
                  <a:pt x="3824" y="165769"/>
                </a:lnTo>
                <a:lnTo>
                  <a:pt x="0" y="185927"/>
                </a:lnTo>
                <a:lnTo>
                  <a:pt x="3824" y="206219"/>
                </a:lnTo>
                <a:lnTo>
                  <a:pt x="33229" y="244766"/>
                </a:lnTo>
                <a:lnTo>
                  <a:pt x="88984" y="279851"/>
                </a:lnTo>
                <a:lnTo>
                  <a:pt x="125748" y="295814"/>
                </a:lnTo>
                <a:lnTo>
                  <a:pt x="167904" y="310574"/>
                </a:lnTo>
                <a:lnTo>
                  <a:pt x="215056" y="324019"/>
                </a:lnTo>
                <a:lnTo>
                  <a:pt x="266803" y="336035"/>
                </a:lnTo>
                <a:lnTo>
                  <a:pt x="322749" y="346512"/>
                </a:lnTo>
                <a:lnTo>
                  <a:pt x="382494" y="355336"/>
                </a:lnTo>
                <a:lnTo>
                  <a:pt x="445641" y="362395"/>
                </a:lnTo>
                <a:lnTo>
                  <a:pt x="511792" y="367576"/>
                </a:lnTo>
                <a:lnTo>
                  <a:pt x="580547" y="370767"/>
                </a:lnTo>
                <a:lnTo>
                  <a:pt x="651510" y="371855"/>
                </a:lnTo>
                <a:lnTo>
                  <a:pt x="722604" y="370767"/>
                </a:lnTo>
                <a:lnTo>
                  <a:pt x="791456" y="367576"/>
                </a:lnTo>
                <a:lnTo>
                  <a:pt x="857670" y="362395"/>
                </a:lnTo>
                <a:lnTo>
                  <a:pt x="920852" y="355336"/>
                </a:lnTo>
                <a:lnTo>
                  <a:pt x="980609" y="346512"/>
                </a:lnTo>
                <a:lnTo>
                  <a:pt x="1036545" y="336035"/>
                </a:lnTo>
                <a:lnTo>
                  <a:pt x="1088267" y="324019"/>
                </a:lnTo>
                <a:lnTo>
                  <a:pt x="1135380" y="310574"/>
                </a:lnTo>
                <a:lnTo>
                  <a:pt x="1177491" y="295814"/>
                </a:lnTo>
                <a:lnTo>
                  <a:pt x="1214204" y="279851"/>
                </a:lnTo>
                <a:lnTo>
                  <a:pt x="1269863" y="244766"/>
                </a:lnTo>
                <a:lnTo>
                  <a:pt x="1299204" y="206219"/>
                </a:lnTo>
                <a:lnTo>
                  <a:pt x="1303020" y="185927"/>
                </a:lnTo>
                <a:close/>
              </a:path>
            </a:pathLst>
          </a:custGeom>
          <a:solidFill>
            <a:srgbClr val="E08566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37883" y="3858633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332603" y="3859305"/>
            <a:ext cx="2591248" cy="8639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328232" y="3859305"/>
            <a:ext cx="0" cy="863973"/>
          </a:xfrm>
          <a:custGeom>
            <a:avLst/>
            <a:gdLst/>
            <a:ahLst/>
            <a:cxnLst/>
            <a:rect l="l" t="t" r="r" b="b"/>
            <a:pathLst>
              <a:path h="979170">
                <a:moveTo>
                  <a:pt x="0" y="0"/>
                </a:moveTo>
                <a:lnTo>
                  <a:pt x="0" y="979170"/>
                </a:lnTo>
              </a:path>
            </a:pathLst>
          </a:custGeom>
          <a:ln w="9906">
            <a:solidFill>
              <a:srgbClr val="003399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927885" y="3859305"/>
            <a:ext cx="0" cy="863973"/>
          </a:xfrm>
          <a:custGeom>
            <a:avLst/>
            <a:gdLst/>
            <a:ahLst/>
            <a:cxnLst/>
            <a:rect l="l" t="t" r="r" b="b"/>
            <a:pathLst>
              <a:path h="979170">
                <a:moveTo>
                  <a:pt x="0" y="0"/>
                </a:moveTo>
                <a:lnTo>
                  <a:pt x="0" y="979170"/>
                </a:lnTo>
              </a:path>
            </a:pathLst>
          </a:custGeom>
          <a:ln w="9143">
            <a:solidFill>
              <a:srgbClr val="003399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000500" y="3859305"/>
            <a:ext cx="3496235" cy="86397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562837" y="4194137"/>
            <a:ext cx="597834" cy="329453"/>
          </a:xfrm>
          <a:custGeom>
            <a:avLst/>
            <a:gdLst/>
            <a:ahLst/>
            <a:cxnLst/>
            <a:rect l="l" t="t" r="r" b="b"/>
            <a:pathLst>
              <a:path w="677545" h="373379">
                <a:moveTo>
                  <a:pt x="477011" y="279654"/>
                </a:moveTo>
                <a:lnTo>
                  <a:pt x="477011" y="92964"/>
                </a:lnTo>
                <a:lnTo>
                  <a:pt x="0" y="92964"/>
                </a:lnTo>
                <a:lnTo>
                  <a:pt x="0" y="279654"/>
                </a:lnTo>
                <a:lnTo>
                  <a:pt x="477011" y="279654"/>
                </a:lnTo>
                <a:close/>
              </a:path>
              <a:path w="677545" h="373379">
                <a:moveTo>
                  <a:pt x="677417" y="186689"/>
                </a:moveTo>
                <a:lnTo>
                  <a:pt x="477011" y="0"/>
                </a:lnTo>
                <a:lnTo>
                  <a:pt x="477011" y="373380"/>
                </a:lnTo>
                <a:lnTo>
                  <a:pt x="677417" y="1866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518462" y="4276165"/>
            <a:ext cx="0" cy="164726"/>
          </a:xfrm>
          <a:custGeom>
            <a:avLst/>
            <a:gdLst/>
            <a:ahLst/>
            <a:cxnLst/>
            <a:rect l="l" t="t" r="r" b="b"/>
            <a:pathLst>
              <a:path h="186689">
                <a:moveTo>
                  <a:pt x="0" y="0"/>
                </a:moveTo>
                <a:lnTo>
                  <a:pt x="0" y="186689"/>
                </a:lnTo>
              </a:path>
            </a:pathLst>
          </a:custGeom>
          <a:ln w="502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462993" y="4276165"/>
            <a:ext cx="0" cy="164726"/>
          </a:xfrm>
          <a:custGeom>
            <a:avLst/>
            <a:gdLst/>
            <a:ahLst/>
            <a:cxnLst/>
            <a:rect l="l" t="t" r="r" b="b"/>
            <a:pathLst>
              <a:path h="186689">
                <a:moveTo>
                  <a:pt x="0" y="0"/>
                </a:moveTo>
                <a:lnTo>
                  <a:pt x="0" y="186689"/>
                </a:lnTo>
              </a:path>
            </a:pathLst>
          </a:custGeom>
          <a:ln w="251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538382" y="4194137"/>
            <a:ext cx="598394" cy="329453"/>
          </a:xfrm>
          <a:custGeom>
            <a:avLst/>
            <a:gdLst/>
            <a:ahLst/>
            <a:cxnLst/>
            <a:rect l="l" t="t" r="r" b="b"/>
            <a:pathLst>
              <a:path w="678179" h="373379">
                <a:moveTo>
                  <a:pt x="201167" y="373380"/>
                </a:moveTo>
                <a:lnTo>
                  <a:pt x="201167" y="0"/>
                </a:lnTo>
                <a:lnTo>
                  <a:pt x="0" y="186690"/>
                </a:lnTo>
                <a:lnTo>
                  <a:pt x="201167" y="373380"/>
                </a:lnTo>
                <a:close/>
              </a:path>
              <a:path w="678179" h="373379">
                <a:moveTo>
                  <a:pt x="678179" y="279653"/>
                </a:moveTo>
                <a:lnTo>
                  <a:pt x="678179" y="92963"/>
                </a:lnTo>
                <a:lnTo>
                  <a:pt x="201167" y="92964"/>
                </a:lnTo>
                <a:lnTo>
                  <a:pt x="201167" y="279654"/>
                </a:lnTo>
                <a:lnTo>
                  <a:pt x="678179" y="2796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181151" y="4276165"/>
            <a:ext cx="0" cy="164726"/>
          </a:xfrm>
          <a:custGeom>
            <a:avLst/>
            <a:gdLst/>
            <a:ahLst/>
            <a:cxnLst/>
            <a:rect l="l" t="t" r="r" b="b"/>
            <a:pathLst>
              <a:path h="186689">
                <a:moveTo>
                  <a:pt x="0" y="0"/>
                </a:moveTo>
                <a:lnTo>
                  <a:pt x="0" y="186689"/>
                </a:lnTo>
              </a:path>
            </a:pathLst>
          </a:custGeom>
          <a:ln w="502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236620" y="4276165"/>
            <a:ext cx="0" cy="164726"/>
          </a:xfrm>
          <a:custGeom>
            <a:avLst/>
            <a:gdLst/>
            <a:ahLst/>
            <a:cxnLst/>
            <a:rect l="l" t="t" r="r" b="b"/>
            <a:pathLst>
              <a:path h="186689">
                <a:moveTo>
                  <a:pt x="0" y="0"/>
                </a:moveTo>
                <a:lnTo>
                  <a:pt x="0" y="186689"/>
                </a:lnTo>
              </a:path>
            </a:pathLst>
          </a:custGeom>
          <a:ln w="251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278184" y="3859305"/>
            <a:ext cx="1192866" cy="863973"/>
          </a:xfrm>
          <a:custGeom>
            <a:avLst/>
            <a:gdLst/>
            <a:ahLst/>
            <a:cxnLst/>
            <a:rect l="l" t="t" r="r" b="b"/>
            <a:pathLst>
              <a:path w="1351915" h="979170">
                <a:moveTo>
                  <a:pt x="1351304" y="979170"/>
                </a:moveTo>
                <a:lnTo>
                  <a:pt x="1237031" y="0"/>
                </a:lnTo>
                <a:lnTo>
                  <a:pt x="114273" y="0"/>
                </a:lnTo>
                <a:lnTo>
                  <a:pt x="0" y="979170"/>
                </a:lnTo>
                <a:lnTo>
                  <a:pt x="1351304" y="979170"/>
                </a:lnTo>
                <a:close/>
              </a:path>
            </a:pathLst>
          </a:custGeom>
          <a:solidFill>
            <a:srgbClr val="9999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273869" y="3859305"/>
            <a:ext cx="1201271" cy="863973"/>
          </a:xfrm>
          <a:custGeom>
            <a:avLst/>
            <a:gdLst/>
            <a:ahLst/>
            <a:cxnLst/>
            <a:rect l="l" t="t" r="r" b="b"/>
            <a:pathLst>
              <a:path w="1361440" h="979170">
                <a:moveTo>
                  <a:pt x="123823" y="0"/>
                </a:moveTo>
                <a:lnTo>
                  <a:pt x="114147" y="0"/>
                </a:lnTo>
                <a:lnTo>
                  <a:pt x="0" y="979170"/>
                </a:lnTo>
                <a:lnTo>
                  <a:pt x="9550" y="979170"/>
                </a:lnTo>
                <a:lnTo>
                  <a:pt x="123823" y="0"/>
                </a:lnTo>
                <a:close/>
              </a:path>
              <a:path w="1361440" h="979170">
                <a:moveTo>
                  <a:pt x="1361083" y="979170"/>
                </a:moveTo>
                <a:lnTo>
                  <a:pt x="1246935" y="0"/>
                </a:lnTo>
                <a:lnTo>
                  <a:pt x="1237034" y="0"/>
                </a:lnTo>
                <a:lnTo>
                  <a:pt x="1350993" y="979170"/>
                </a:lnTo>
                <a:lnTo>
                  <a:pt x="1361083" y="9791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5271246" y="3859305"/>
            <a:ext cx="1149724" cy="577103"/>
          </a:xfrm>
          <a:custGeom>
            <a:avLst/>
            <a:gdLst/>
            <a:ahLst/>
            <a:cxnLst/>
            <a:rect l="l" t="t" r="r" b="b"/>
            <a:pathLst>
              <a:path w="1303020" h="654050">
                <a:moveTo>
                  <a:pt x="1303020" y="467867"/>
                </a:moveTo>
                <a:lnTo>
                  <a:pt x="1303020" y="0"/>
                </a:lnTo>
                <a:lnTo>
                  <a:pt x="0" y="0"/>
                </a:lnTo>
                <a:lnTo>
                  <a:pt x="0" y="467867"/>
                </a:lnTo>
                <a:lnTo>
                  <a:pt x="15034" y="507809"/>
                </a:lnTo>
                <a:lnTo>
                  <a:pt x="58012" y="544738"/>
                </a:lnTo>
                <a:lnTo>
                  <a:pt x="125748" y="577754"/>
                </a:lnTo>
                <a:lnTo>
                  <a:pt x="167904" y="592514"/>
                </a:lnTo>
                <a:lnTo>
                  <a:pt x="215056" y="605959"/>
                </a:lnTo>
                <a:lnTo>
                  <a:pt x="266803" y="617975"/>
                </a:lnTo>
                <a:lnTo>
                  <a:pt x="322749" y="628452"/>
                </a:lnTo>
                <a:lnTo>
                  <a:pt x="382494" y="637276"/>
                </a:lnTo>
                <a:lnTo>
                  <a:pt x="445641" y="644334"/>
                </a:lnTo>
                <a:lnTo>
                  <a:pt x="511792" y="649516"/>
                </a:lnTo>
                <a:lnTo>
                  <a:pt x="580547" y="652707"/>
                </a:lnTo>
                <a:lnTo>
                  <a:pt x="651510" y="653795"/>
                </a:lnTo>
                <a:lnTo>
                  <a:pt x="722604" y="652707"/>
                </a:lnTo>
                <a:lnTo>
                  <a:pt x="791456" y="649516"/>
                </a:lnTo>
                <a:lnTo>
                  <a:pt x="857670" y="644334"/>
                </a:lnTo>
                <a:lnTo>
                  <a:pt x="920852" y="637276"/>
                </a:lnTo>
                <a:lnTo>
                  <a:pt x="980609" y="628452"/>
                </a:lnTo>
                <a:lnTo>
                  <a:pt x="1036545" y="617975"/>
                </a:lnTo>
                <a:lnTo>
                  <a:pt x="1088267" y="605959"/>
                </a:lnTo>
                <a:lnTo>
                  <a:pt x="1135380" y="592514"/>
                </a:lnTo>
                <a:lnTo>
                  <a:pt x="1177491" y="577754"/>
                </a:lnTo>
                <a:lnTo>
                  <a:pt x="1214204" y="561791"/>
                </a:lnTo>
                <a:lnTo>
                  <a:pt x="1269863" y="526706"/>
                </a:lnTo>
                <a:lnTo>
                  <a:pt x="1299204" y="488159"/>
                </a:lnTo>
                <a:lnTo>
                  <a:pt x="1303020" y="467867"/>
                </a:lnTo>
                <a:close/>
              </a:path>
            </a:pathLst>
          </a:custGeom>
          <a:solidFill>
            <a:srgbClr val="CC33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37883" y="4722607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332603" y="4723280"/>
            <a:ext cx="2591248" cy="3899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323863" y="4723280"/>
            <a:ext cx="2608169" cy="398368"/>
          </a:xfrm>
          <a:custGeom>
            <a:avLst/>
            <a:gdLst/>
            <a:ahLst/>
            <a:cxnLst/>
            <a:rect l="l" t="t" r="r" b="b"/>
            <a:pathLst>
              <a:path w="2955925" h="451485">
                <a:moveTo>
                  <a:pt x="9906" y="441960"/>
                </a:moveTo>
                <a:lnTo>
                  <a:pt x="9906" y="0"/>
                </a:lnTo>
                <a:lnTo>
                  <a:pt x="0" y="0"/>
                </a:lnTo>
                <a:lnTo>
                  <a:pt x="0" y="451103"/>
                </a:lnTo>
                <a:lnTo>
                  <a:pt x="4572" y="451103"/>
                </a:lnTo>
                <a:lnTo>
                  <a:pt x="4571" y="441960"/>
                </a:lnTo>
                <a:lnTo>
                  <a:pt x="9906" y="441960"/>
                </a:lnTo>
                <a:close/>
              </a:path>
              <a:path w="2955925" h="451485">
                <a:moveTo>
                  <a:pt x="2951225" y="441960"/>
                </a:moveTo>
                <a:lnTo>
                  <a:pt x="4571" y="441960"/>
                </a:lnTo>
                <a:lnTo>
                  <a:pt x="9906" y="446532"/>
                </a:lnTo>
                <a:lnTo>
                  <a:pt x="9906" y="451103"/>
                </a:lnTo>
                <a:lnTo>
                  <a:pt x="2946653" y="451103"/>
                </a:lnTo>
                <a:lnTo>
                  <a:pt x="2946654" y="446532"/>
                </a:lnTo>
                <a:lnTo>
                  <a:pt x="2951225" y="441960"/>
                </a:lnTo>
                <a:close/>
              </a:path>
              <a:path w="2955925" h="451485">
                <a:moveTo>
                  <a:pt x="9906" y="451103"/>
                </a:moveTo>
                <a:lnTo>
                  <a:pt x="9906" y="446532"/>
                </a:lnTo>
                <a:lnTo>
                  <a:pt x="4571" y="441960"/>
                </a:lnTo>
                <a:lnTo>
                  <a:pt x="4572" y="451103"/>
                </a:lnTo>
                <a:lnTo>
                  <a:pt x="9906" y="451103"/>
                </a:lnTo>
                <a:close/>
              </a:path>
              <a:path w="2955925" h="451485">
                <a:moveTo>
                  <a:pt x="2955797" y="451103"/>
                </a:moveTo>
                <a:lnTo>
                  <a:pt x="2955797" y="0"/>
                </a:lnTo>
                <a:lnTo>
                  <a:pt x="2946654" y="0"/>
                </a:lnTo>
                <a:lnTo>
                  <a:pt x="2946653" y="441960"/>
                </a:lnTo>
                <a:lnTo>
                  <a:pt x="2951225" y="441960"/>
                </a:lnTo>
                <a:lnTo>
                  <a:pt x="2951225" y="451103"/>
                </a:lnTo>
                <a:lnTo>
                  <a:pt x="2955797" y="451103"/>
                </a:lnTo>
                <a:close/>
              </a:path>
              <a:path w="2955925" h="451485">
                <a:moveTo>
                  <a:pt x="2951225" y="451103"/>
                </a:moveTo>
                <a:lnTo>
                  <a:pt x="2951225" y="441960"/>
                </a:lnTo>
                <a:lnTo>
                  <a:pt x="2946654" y="446532"/>
                </a:lnTo>
                <a:lnTo>
                  <a:pt x="2946653" y="451103"/>
                </a:lnTo>
                <a:lnTo>
                  <a:pt x="2951225" y="451103"/>
                </a:lnTo>
                <a:close/>
              </a:path>
            </a:pathLst>
          </a:custGeom>
          <a:solidFill>
            <a:srgbClr val="003399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000501" y="4723279"/>
            <a:ext cx="3496234" cy="86397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5206701" y="4723279"/>
            <a:ext cx="1335741" cy="612962"/>
          </a:xfrm>
          <a:custGeom>
            <a:avLst/>
            <a:gdLst/>
            <a:ahLst/>
            <a:cxnLst/>
            <a:rect l="l" t="t" r="r" b="b"/>
            <a:pathLst>
              <a:path w="1513840" h="694689">
                <a:moveTo>
                  <a:pt x="1513331" y="694182"/>
                </a:moveTo>
                <a:lnTo>
                  <a:pt x="1432318" y="0"/>
                </a:lnTo>
                <a:lnTo>
                  <a:pt x="81013" y="0"/>
                </a:lnTo>
                <a:lnTo>
                  <a:pt x="0" y="694182"/>
                </a:lnTo>
                <a:lnTo>
                  <a:pt x="1513331" y="694182"/>
                </a:lnTo>
                <a:close/>
              </a:path>
            </a:pathLst>
          </a:custGeom>
          <a:solidFill>
            <a:srgbClr val="9999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5201995" y="4723280"/>
            <a:ext cx="1344706" cy="616884"/>
          </a:xfrm>
          <a:custGeom>
            <a:avLst/>
            <a:gdLst/>
            <a:ahLst/>
            <a:cxnLst/>
            <a:rect l="l" t="t" r="r" b="b"/>
            <a:pathLst>
              <a:path w="1524000" h="699135">
                <a:moveTo>
                  <a:pt x="91008" y="0"/>
                </a:moveTo>
                <a:lnTo>
                  <a:pt x="81458" y="0"/>
                </a:lnTo>
                <a:lnTo>
                  <a:pt x="0" y="698754"/>
                </a:lnTo>
                <a:lnTo>
                  <a:pt x="5333" y="698754"/>
                </a:lnTo>
                <a:lnTo>
                  <a:pt x="5333" y="689610"/>
                </a:lnTo>
                <a:lnTo>
                  <a:pt x="10528" y="689610"/>
                </a:lnTo>
                <a:lnTo>
                  <a:pt x="91008" y="0"/>
                </a:lnTo>
                <a:close/>
              </a:path>
              <a:path w="1524000" h="699135">
                <a:moveTo>
                  <a:pt x="10528" y="689610"/>
                </a:moveTo>
                <a:lnTo>
                  <a:pt x="5333" y="689610"/>
                </a:lnTo>
                <a:lnTo>
                  <a:pt x="9905" y="694944"/>
                </a:lnTo>
                <a:lnTo>
                  <a:pt x="10528" y="689610"/>
                </a:lnTo>
                <a:close/>
              </a:path>
              <a:path w="1524000" h="699135">
                <a:moveTo>
                  <a:pt x="1518665" y="698754"/>
                </a:moveTo>
                <a:lnTo>
                  <a:pt x="1518665" y="689610"/>
                </a:lnTo>
                <a:lnTo>
                  <a:pt x="1513331" y="694944"/>
                </a:lnTo>
                <a:lnTo>
                  <a:pt x="1512711" y="689610"/>
                </a:lnTo>
                <a:lnTo>
                  <a:pt x="10528" y="689610"/>
                </a:lnTo>
                <a:lnTo>
                  <a:pt x="9905" y="694944"/>
                </a:lnTo>
                <a:lnTo>
                  <a:pt x="5333" y="689610"/>
                </a:lnTo>
                <a:lnTo>
                  <a:pt x="5333" y="698754"/>
                </a:lnTo>
                <a:lnTo>
                  <a:pt x="1518665" y="698754"/>
                </a:lnTo>
                <a:close/>
              </a:path>
              <a:path w="1524000" h="699135">
                <a:moveTo>
                  <a:pt x="1523999" y="698754"/>
                </a:moveTo>
                <a:lnTo>
                  <a:pt x="1442541" y="0"/>
                </a:lnTo>
                <a:lnTo>
                  <a:pt x="1432452" y="0"/>
                </a:lnTo>
                <a:lnTo>
                  <a:pt x="1512711" y="689610"/>
                </a:lnTo>
                <a:lnTo>
                  <a:pt x="1518665" y="689610"/>
                </a:lnTo>
                <a:lnTo>
                  <a:pt x="1518665" y="698754"/>
                </a:lnTo>
                <a:lnTo>
                  <a:pt x="1523999" y="698754"/>
                </a:lnTo>
                <a:close/>
              </a:path>
              <a:path w="1524000" h="699135">
                <a:moveTo>
                  <a:pt x="1518665" y="689610"/>
                </a:moveTo>
                <a:lnTo>
                  <a:pt x="1512711" y="689610"/>
                </a:lnTo>
                <a:lnTo>
                  <a:pt x="1513331" y="694944"/>
                </a:lnTo>
                <a:lnTo>
                  <a:pt x="1518665" y="68961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537883" y="5586581"/>
            <a:ext cx="8068235" cy="868456"/>
          </a:xfrm>
          <a:custGeom>
            <a:avLst/>
            <a:gdLst/>
            <a:ahLst/>
            <a:cxnLst/>
            <a:rect l="l" t="t" r="r" b="b"/>
            <a:pathLst>
              <a:path w="9144000" h="984250">
                <a:moveTo>
                  <a:pt x="0" y="0"/>
                </a:moveTo>
                <a:lnTo>
                  <a:pt x="0" y="983742"/>
                </a:lnTo>
                <a:lnTo>
                  <a:pt x="9144000" y="98374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000501" y="5587253"/>
            <a:ext cx="3496234" cy="66562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424095" y="3665219"/>
            <a:ext cx="842682" cy="22471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sz="2471" b="1" dirty="0">
                <a:solidFill>
                  <a:srgbClr val="FFFFFF"/>
                </a:solidFill>
                <a:latin typeface="Arial"/>
                <a:cs typeface="Arial"/>
              </a:rPr>
              <a:t>Aorta</a:t>
            </a:r>
            <a:endParaRPr sz="2471">
              <a:solidFill>
                <a:prstClr val="black"/>
              </a:solidFill>
              <a:latin typeface="Arial"/>
              <a:cs typeface="Arial"/>
            </a:endParaRPr>
          </a:p>
          <a:p>
            <a:pPr marL="96376" marR="24654" algn="ctr" fontAlgn="auto">
              <a:lnSpc>
                <a:spcPct val="231800"/>
              </a:lnSpc>
              <a:spcBef>
                <a:spcPts val="781"/>
              </a:spcBef>
              <a:spcAft>
                <a:spcPts val="0"/>
              </a:spcAft>
            </a:pPr>
            <a:r>
              <a:rPr sz="2471" b="1" spc="-4" dirty="0">
                <a:solidFill>
                  <a:srgbClr val="00339A"/>
                </a:solidFill>
                <a:latin typeface="Arial"/>
                <a:cs typeface="Arial"/>
              </a:rPr>
              <a:t>Root  </a:t>
            </a:r>
            <a:r>
              <a:rPr sz="2471" b="1" spc="-97" dirty="0">
                <a:solidFill>
                  <a:prstClr val="black"/>
                </a:solidFill>
                <a:latin typeface="Arial"/>
                <a:cs typeface="Arial"/>
              </a:rPr>
              <a:t>LV</a:t>
            </a:r>
            <a:endParaRPr sz="2471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72844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7883" y="1267385"/>
            <a:ext cx="8068235" cy="863973"/>
          </a:xfrm>
          <a:custGeom>
            <a:avLst/>
            <a:gdLst/>
            <a:ahLst/>
            <a:cxnLst/>
            <a:rect l="l" t="t" r="r" b="b"/>
            <a:pathLst>
              <a:path w="9144000" h="979169">
                <a:moveTo>
                  <a:pt x="0" y="0"/>
                </a:moveTo>
                <a:lnTo>
                  <a:pt x="0" y="979170"/>
                </a:lnTo>
                <a:lnTo>
                  <a:pt x="9144000" y="979169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44879" y="703056"/>
            <a:ext cx="7322484" cy="8692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63554" marR="4483" indent="-2952907"/>
            <a:r>
              <a:rPr sz="2824" spc="-4" dirty="0"/>
              <a:t>Root </a:t>
            </a:r>
            <a:r>
              <a:rPr sz="2824" spc="-9" dirty="0"/>
              <a:t>deformation </a:t>
            </a:r>
            <a:r>
              <a:rPr sz="2824" spc="-4" dirty="0"/>
              <a:t>during the </a:t>
            </a:r>
            <a:r>
              <a:rPr sz="2824" spc="-9" dirty="0"/>
              <a:t>cardiac cycle:  </a:t>
            </a:r>
            <a:r>
              <a:rPr sz="2824" u="heavy" spc="-4" dirty="0"/>
              <a:t>Ejection</a:t>
            </a:r>
            <a:endParaRPr sz="2824"/>
          </a:p>
        </p:txBody>
      </p:sp>
      <p:sp>
        <p:nvSpPr>
          <p:cNvPr id="4" name="object 4"/>
          <p:cNvSpPr/>
          <p:nvPr/>
        </p:nvSpPr>
        <p:spPr>
          <a:xfrm>
            <a:off x="537883" y="2130686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699746" y="2983902"/>
            <a:ext cx="3496235" cy="114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28432" y="1910379"/>
            <a:ext cx="4293534" cy="7604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3872" indent="-182666" fontAlgn="auto"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194432" algn="l"/>
              </a:tabLst>
            </a:pPr>
            <a:r>
              <a:rPr sz="2471" b="1" spc="-40" dirty="0">
                <a:solidFill>
                  <a:srgbClr val="FFFFFF"/>
                </a:solidFill>
                <a:latin typeface="Times New Roman"/>
                <a:cs typeface="Times New Roman"/>
              </a:rPr>
              <a:t>Contraction </a:t>
            </a:r>
            <a:r>
              <a:rPr sz="2471" b="1" spc="-53" dirty="0">
                <a:solidFill>
                  <a:srgbClr val="FFFFFF"/>
                </a:solidFill>
                <a:latin typeface="Times New Roman"/>
                <a:cs typeface="Times New Roman"/>
              </a:rPr>
              <a:t>at </a:t>
            </a:r>
            <a:r>
              <a:rPr sz="2471" b="1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2471" b="1" spc="7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71" b="1" spc="-18" dirty="0">
                <a:solidFill>
                  <a:srgbClr val="FFFFFF"/>
                </a:solidFill>
                <a:latin typeface="Times New Roman"/>
                <a:cs typeface="Times New Roman"/>
              </a:rPr>
              <a:t>annulus</a:t>
            </a:r>
            <a:endParaRPr sz="2471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93872" indent="-182666" fontAlgn="auto"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194432" algn="l"/>
              </a:tabLst>
            </a:pPr>
            <a:r>
              <a:rPr sz="2471" b="1" spc="13" dirty="0">
                <a:solidFill>
                  <a:srgbClr val="FFFFFF"/>
                </a:solidFill>
                <a:latin typeface="Times New Roman"/>
                <a:cs typeface="Times New Roman"/>
              </a:rPr>
              <a:t>Expansion </a:t>
            </a:r>
            <a:r>
              <a:rPr sz="2471" b="1" spc="-53" dirty="0">
                <a:solidFill>
                  <a:srgbClr val="FFFFFF"/>
                </a:solidFill>
                <a:latin typeface="Times New Roman"/>
                <a:cs typeface="Times New Roman"/>
              </a:rPr>
              <a:t>at </a:t>
            </a:r>
            <a:r>
              <a:rPr sz="2471" b="1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2471" b="1" spc="-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71" b="1" spc="18" dirty="0">
                <a:solidFill>
                  <a:srgbClr val="FFFFFF"/>
                </a:solidFill>
                <a:latin typeface="Times New Roman"/>
                <a:cs typeface="Times New Roman"/>
              </a:rPr>
              <a:t>commissures</a:t>
            </a:r>
            <a:endParaRPr sz="2471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37883" y="2994659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699746" y="2995331"/>
            <a:ext cx="3496235" cy="8639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977218" y="3252171"/>
            <a:ext cx="1143000" cy="607359"/>
          </a:xfrm>
          <a:custGeom>
            <a:avLst/>
            <a:gdLst/>
            <a:ahLst/>
            <a:cxnLst/>
            <a:rect l="l" t="t" r="r" b="b"/>
            <a:pathLst>
              <a:path w="1295400" h="688339">
                <a:moveTo>
                  <a:pt x="1295400" y="688085"/>
                </a:moveTo>
                <a:lnTo>
                  <a:pt x="1295400" y="0"/>
                </a:lnTo>
                <a:lnTo>
                  <a:pt x="1291595" y="20605"/>
                </a:lnTo>
                <a:lnTo>
                  <a:pt x="1280445" y="40584"/>
                </a:lnTo>
                <a:lnTo>
                  <a:pt x="1237698" y="78194"/>
                </a:lnTo>
                <a:lnTo>
                  <a:pt x="1170334" y="111885"/>
                </a:lnTo>
                <a:lnTo>
                  <a:pt x="1128413" y="126968"/>
                </a:lnTo>
                <a:lnTo>
                  <a:pt x="1081528" y="140717"/>
                </a:lnTo>
                <a:lnTo>
                  <a:pt x="1030077" y="153015"/>
                </a:lnTo>
                <a:lnTo>
                  <a:pt x="974456" y="163745"/>
                </a:lnTo>
                <a:lnTo>
                  <a:pt x="915063" y="172788"/>
                </a:lnTo>
                <a:lnTo>
                  <a:pt x="852293" y="180027"/>
                </a:lnTo>
                <a:lnTo>
                  <a:pt x="786545" y="185343"/>
                </a:lnTo>
                <a:lnTo>
                  <a:pt x="718215" y="188619"/>
                </a:lnTo>
                <a:lnTo>
                  <a:pt x="647700" y="189737"/>
                </a:lnTo>
                <a:lnTo>
                  <a:pt x="577184" y="188619"/>
                </a:lnTo>
                <a:lnTo>
                  <a:pt x="508854" y="185343"/>
                </a:lnTo>
                <a:lnTo>
                  <a:pt x="443106" y="180027"/>
                </a:lnTo>
                <a:lnTo>
                  <a:pt x="380336" y="172788"/>
                </a:lnTo>
                <a:lnTo>
                  <a:pt x="320943" y="163745"/>
                </a:lnTo>
                <a:lnTo>
                  <a:pt x="265322" y="153015"/>
                </a:lnTo>
                <a:lnTo>
                  <a:pt x="213871" y="140717"/>
                </a:lnTo>
                <a:lnTo>
                  <a:pt x="166986" y="126968"/>
                </a:lnTo>
                <a:lnTo>
                  <a:pt x="125065" y="111885"/>
                </a:lnTo>
                <a:lnTo>
                  <a:pt x="88504" y="95588"/>
                </a:lnTo>
                <a:lnTo>
                  <a:pt x="33052" y="59820"/>
                </a:lnTo>
                <a:lnTo>
                  <a:pt x="3804" y="20605"/>
                </a:lnTo>
                <a:lnTo>
                  <a:pt x="0" y="0"/>
                </a:lnTo>
                <a:lnTo>
                  <a:pt x="0" y="688085"/>
                </a:lnTo>
                <a:lnTo>
                  <a:pt x="1295400" y="688085"/>
                </a:lnTo>
                <a:close/>
              </a:path>
            </a:pathLst>
          </a:custGeom>
          <a:solidFill>
            <a:srgbClr val="CC33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977218" y="3084754"/>
            <a:ext cx="1143000" cy="335056"/>
          </a:xfrm>
          <a:custGeom>
            <a:avLst/>
            <a:gdLst/>
            <a:ahLst/>
            <a:cxnLst/>
            <a:rect l="l" t="t" r="r" b="b"/>
            <a:pathLst>
              <a:path w="1295400" h="379729">
                <a:moveTo>
                  <a:pt x="1295400" y="189737"/>
                </a:moveTo>
                <a:lnTo>
                  <a:pt x="1280445" y="148924"/>
                </a:lnTo>
                <a:lnTo>
                  <a:pt x="1237698" y="111216"/>
                </a:lnTo>
                <a:lnTo>
                  <a:pt x="1170334" y="77522"/>
                </a:lnTo>
                <a:lnTo>
                  <a:pt x="1128413" y="62466"/>
                </a:lnTo>
                <a:lnTo>
                  <a:pt x="1081528" y="48755"/>
                </a:lnTo>
                <a:lnTo>
                  <a:pt x="1030077" y="36502"/>
                </a:lnTo>
                <a:lnTo>
                  <a:pt x="974456" y="25823"/>
                </a:lnTo>
                <a:lnTo>
                  <a:pt x="915063" y="16830"/>
                </a:lnTo>
                <a:lnTo>
                  <a:pt x="852293" y="9637"/>
                </a:lnTo>
                <a:lnTo>
                  <a:pt x="786545" y="4359"/>
                </a:lnTo>
                <a:lnTo>
                  <a:pt x="718215" y="1108"/>
                </a:lnTo>
                <a:lnTo>
                  <a:pt x="647700" y="0"/>
                </a:lnTo>
                <a:lnTo>
                  <a:pt x="577184" y="1108"/>
                </a:lnTo>
                <a:lnTo>
                  <a:pt x="508854" y="4359"/>
                </a:lnTo>
                <a:lnTo>
                  <a:pt x="443106" y="9637"/>
                </a:lnTo>
                <a:lnTo>
                  <a:pt x="380336" y="16830"/>
                </a:lnTo>
                <a:lnTo>
                  <a:pt x="320943" y="25823"/>
                </a:lnTo>
                <a:lnTo>
                  <a:pt x="265322" y="36502"/>
                </a:lnTo>
                <a:lnTo>
                  <a:pt x="213871" y="48755"/>
                </a:lnTo>
                <a:lnTo>
                  <a:pt x="166986" y="62466"/>
                </a:lnTo>
                <a:lnTo>
                  <a:pt x="125065" y="77522"/>
                </a:lnTo>
                <a:lnTo>
                  <a:pt x="88504" y="93810"/>
                </a:lnTo>
                <a:lnTo>
                  <a:pt x="33052" y="129625"/>
                </a:lnTo>
                <a:lnTo>
                  <a:pt x="3804" y="169000"/>
                </a:lnTo>
                <a:lnTo>
                  <a:pt x="0" y="189737"/>
                </a:lnTo>
                <a:lnTo>
                  <a:pt x="3804" y="210343"/>
                </a:lnTo>
                <a:lnTo>
                  <a:pt x="33052" y="249558"/>
                </a:lnTo>
                <a:lnTo>
                  <a:pt x="88504" y="285326"/>
                </a:lnTo>
                <a:lnTo>
                  <a:pt x="125065" y="301623"/>
                </a:lnTo>
                <a:lnTo>
                  <a:pt x="166986" y="316706"/>
                </a:lnTo>
                <a:lnTo>
                  <a:pt x="213871" y="330455"/>
                </a:lnTo>
                <a:lnTo>
                  <a:pt x="265322" y="342753"/>
                </a:lnTo>
                <a:lnTo>
                  <a:pt x="320943" y="353483"/>
                </a:lnTo>
                <a:lnTo>
                  <a:pt x="380336" y="362526"/>
                </a:lnTo>
                <a:lnTo>
                  <a:pt x="443106" y="369765"/>
                </a:lnTo>
                <a:lnTo>
                  <a:pt x="508854" y="375081"/>
                </a:lnTo>
                <a:lnTo>
                  <a:pt x="577184" y="378357"/>
                </a:lnTo>
                <a:lnTo>
                  <a:pt x="647700" y="379475"/>
                </a:lnTo>
                <a:lnTo>
                  <a:pt x="718215" y="378357"/>
                </a:lnTo>
                <a:lnTo>
                  <a:pt x="786545" y="375081"/>
                </a:lnTo>
                <a:lnTo>
                  <a:pt x="852293" y="369765"/>
                </a:lnTo>
                <a:lnTo>
                  <a:pt x="915063" y="362526"/>
                </a:lnTo>
                <a:lnTo>
                  <a:pt x="974456" y="353483"/>
                </a:lnTo>
                <a:lnTo>
                  <a:pt x="1030077" y="342753"/>
                </a:lnTo>
                <a:lnTo>
                  <a:pt x="1081528" y="330455"/>
                </a:lnTo>
                <a:lnTo>
                  <a:pt x="1128413" y="316706"/>
                </a:lnTo>
                <a:lnTo>
                  <a:pt x="1170334" y="301623"/>
                </a:lnTo>
                <a:lnTo>
                  <a:pt x="1206895" y="285326"/>
                </a:lnTo>
                <a:lnTo>
                  <a:pt x="1262347" y="249558"/>
                </a:lnTo>
                <a:lnTo>
                  <a:pt x="1291595" y="210343"/>
                </a:lnTo>
                <a:lnTo>
                  <a:pt x="1295400" y="189737"/>
                </a:lnTo>
                <a:close/>
              </a:path>
            </a:pathLst>
          </a:custGeom>
          <a:solidFill>
            <a:srgbClr val="E08566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126703" y="3641015"/>
            <a:ext cx="842682" cy="3802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</a:pPr>
            <a:r>
              <a:rPr sz="2471" b="1" dirty="0">
                <a:solidFill>
                  <a:srgbClr val="FFFFFF"/>
                </a:solidFill>
                <a:latin typeface="Arial"/>
                <a:cs typeface="Arial"/>
              </a:rPr>
              <a:t>Aorta</a:t>
            </a:r>
            <a:endParaRPr sz="247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37883" y="3858633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83784" y="4375001"/>
            <a:ext cx="3968563" cy="348503"/>
          </a:xfrm>
          <a:custGeom>
            <a:avLst/>
            <a:gdLst/>
            <a:ahLst/>
            <a:cxnLst/>
            <a:rect l="l" t="t" r="r" b="b"/>
            <a:pathLst>
              <a:path w="4497705" h="394970">
                <a:moveTo>
                  <a:pt x="0" y="0"/>
                </a:moveTo>
                <a:lnTo>
                  <a:pt x="0" y="394715"/>
                </a:lnTo>
                <a:lnTo>
                  <a:pt x="4497323" y="394715"/>
                </a:lnTo>
                <a:lnTo>
                  <a:pt x="4497323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699746" y="3859305"/>
            <a:ext cx="3496235" cy="8639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977218" y="4344745"/>
            <a:ext cx="1112184" cy="378758"/>
          </a:xfrm>
          <a:custGeom>
            <a:avLst/>
            <a:gdLst/>
            <a:ahLst/>
            <a:cxnLst/>
            <a:rect l="l" t="t" r="r" b="b"/>
            <a:pathLst>
              <a:path w="1260475" h="429260">
                <a:moveTo>
                  <a:pt x="1260348" y="429005"/>
                </a:moveTo>
                <a:lnTo>
                  <a:pt x="1260348" y="0"/>
                </a:lnTo>
                <a:lnTo>
                  <a:pt x="1256652" y="20605"/>
                </a:lnTo>
                <a:lnTo>
                  <a:pt x="1245822" y="40584"/>
                </a:lnTo>
                <a:lnTo>
                  <a:pt x="1204290" y="78194"/>
                </a:lnTo>
                <a:lnTo>
                  <a:pt x="1138818" y="111885"/>
                </a:lnTo>
                <a:lnTo>
                  <a:pt x="1098063" y="126968"/>
                </a:lnTo>
                <a:lnTo>
                  <a:pt x="1052473" y="140717"/>
                </a:lnTo>
                <a:lnTo>
                  <a:pt x="1002432" y="153015"/>
                </a:lnTo>
                <a:lnTo>
                  <a:pt x="948323" y="163745"/>
                </a:lnTo>
                <a:lnTo>
                  <a:pt x="890529" y="172788"/>
                </a:lnTo>
                <a:lnTo>
                  <a:pt x="829433" y="180027"/>
                </a:lnTo>
                <a:lnTo>
                  <a:pt x="765420" y="185343"/>
                </a:lnTo>
                <a:lnTo>
                  <a:pt x="698872" y="188619"/>
                </a:lnTo>
                <a:lnTo>
                  <a:pt x="630174" y="189737"/>
                </a:lnTo>
                <a:lnTo>
                  <a:pt x="561475" y="188619"/>
                </a:lnTo>
                <a:lnTo>
                  <a:pt x="494927" y="185343"/>
                </a:lnTo>
                <a:lnTo>
                  <a:pt x="430914" y="180027"/>
                </a:lnTo>
                <a:lnTo>
                  <a:pt x="369818" y="172788"/>
                </a:lnTo>
                <a:lnTo>
                  <a:pt x="312024" y="163745"/>
                </a:lnTo>
                <a:lnTo>
                  <a:pt x="257915" y="153015"/>
                </a:lnTo>
                <a:lnTo>
                  <a:pt x="207874" y="140717"/>
                </a:lnTo>
                <a:lnTo>
                  <a:pt x="162284" y="126968"/>
                </a:lnTo>
                <a:lnTo>
                  <a:pt x="121529" y="111885"/>
                </a:lnTo>
                <a:lnTo>
                  <a:pt x="85993" y="95588"/>
                </a:lnTo>
                <a:lnTo>
                  <a:pt x="32107" y="59820"/>
                </a:lnTo>
                <a:lnTo>
                  <a:pt x="3695" y="20605"/>
                </a:lnTo>
                <a:lnTo>
                  <a:pt x="0" y="0"/>
                </a:lnTo>
                <a:lnTo>
                  <a:pt x="0" y="429005"/>
                </a:lnTo>
                <a:lnTo>
                  <a:pt x="1260348" y="429005"/>
                </a:lnTo>
                <a:close/>
              </a:path>
            </a:pathLst>
          </a:custGeom>
          <a:solidFill>
            <a:srgbClr val="9999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977218" y="4177328"/>
            <a:ext cx="1112184" cy="335056"/>
          </a:xfrm>
          <a:custGeom>
            <a:avLst/>
            <a:gdLst/>
            <a:ahLst/>
            <a:cxnLst/>
            <a:rect l="l" t="t" r="r" b="b"/>
            <a:pathLst>
              <a:path w="1260475" h="379729">
                <a:moveTo>
                  <a:pt x="1260348" y="189737"/>
                </a:moveTo>
                <a:lnTo>
                  <a:pt x="1245822" y="148924"/>
                </a:lnTo>
                <a:lnTo>
                  <a:pt x="1204290" y="111216"/>
                </a:lnTo>
                <a:lnTo>
                  <a:pt x="1138818" y="77522"/>
                </a:lnTo>
                <a:lnTo>
                  <a:pt x="1098063" y="62466"/>
                </a:lnTo>
                <a:lnTo>
                  <a:pt x="1052473" y="48755"/>
                </a:lnTo>
                <a:lnTo>
                  <a:pt x="1002432" y="36502"/>
                </a:lnTo>
                <a:lnTo>
                  <a:pt x="948323" y="25823"/>
                </a:lnTo>
                <a:lnTo>
                  <a:pt x="890529" y="16830"/>
                </a:lnTo>
                <a:lnTo>
                  <a:pt x="829433" y="9637"/>
                </a:lnTo>
                <a:lnTo>
                  <a:pt x="765420" y="4359"/>
                </a:lnTo>
                <a:lnTo>
                  <a:pt x="698872" y="1108"/>
                </a:lnTo>
                <a:lnTo>
                  <a:pt x="630174" y="0"/>
                </a:lnTo>
                <a:lnTo>
                  <a:pt x="561475" y="1108"/>
                </a:lnTo>
                <a:lnTo>
                  <a:pt x="494927" y="4359"/>
                </a:lnTo>
                <a:lnTo>
                  <a:pt x="430914" y="9637"/>
                </a:lnTo>
                <a:lnTo>
                  <a:pt x="369818" y="16830"/>
                </a:lnTo>
                <a:lnTo>
                  <a:pt x="312024" y="25823"/>
                </a:lnTo>
                <a:lnTo>
                  <a:pt x="257915" y="36502"/>
                </a:lnTo>
                <a:lnTo>
                  <a:pt x="207874" y="48755"/>
                </a:lnTo>
                <a:lnTo>
                  <a:pt x="162284" y="62466"/>
                </a:lnTo>
                <a:lnTo>
                  <a:pt x="121529" y="77522"/>
                </a:lnTo>
                <a:lnTo>
                  <a:pt x="85993" y="93810"/>
                </a:lnTo>
                <a:lnTo>
                  <a:pt x="32107" y="129625"/>
                </a:lnTo>
                <a:lnTo>
                  <a:pt x="3695" y="169000"/>
                </a:lnTo>
                <a:lnTo>
                  <a:pt x="0" y="189737"/>
                </a:lnTo>
                <a:lnTo>
                  <a:pt x="3695" y="210343"/>
                </a:lnTo>
                <a:lnTo>
                  <a:pt x="32107" y="249558"/>
                </a:lnTo>
                <a:lnTo>
                  <a:pt x="85993" y="285326"/>
                </a:lnTo>
                <a:lnTo>
                  <a:pt x="121529" y="301623"/>
                </a:lnTo>
                <a:lnTo>
                  <a:pt x="162284" y="316706"/>
                </a:lnTo>
                <a:lnTo>
                  <a:pt x="207874" y="330455"/>
                </a:lnTo>
                <a:lnTo>
                  <a:pt x="257915" y="342753"/>
                </a:lnTo>
                <a:lnTo>
                  <a:pt x="312024" y="353483"/>
                </a:lnTo>
                <a:lnTo>
                  <a:pt x="369818" y="362526"/>
                </a:lnTo>
                <a:lnTo>
                  <a:pt x="430914" y="369765"/>
                </a:lnTo>
                <a:lnTo>
                  <a:pt x="494927" y="375081"/>
                </a:lnTo>
                <a:lnTo>
                  <a:pt x="561475" y="378357"/>
                </a:lnTo>
                <a:lnTo>
                  <a:pt x="630174" y="379475"/>
                </a:lnTo>
                <a:lnTo>
                  <a:pt x="698872" y="378357"/>
                </a:lnTo>
                <a:lnTo>
                  <a:pt x="765420" y="375081"/>
                </a:lnTo>
                <a:lnTo>
                  <a:pt x="829433" y="369765"/>
                </a:lnTo>
                <a:lnTo>
                  <a:pt x="890529" y="362526"/>
                </a:lnTo>
                <a:lnTo>
                  <a:pt x="948323" y="353483"/>
                </a:lnTo>
                <a:lnTo>
                  <a:pt x="1002432" y="342753"/>
                </a:lnTo>
                <a:lnTo>
                  <a:pt x="1052473" y="330455"/>
                </a:lnTo>
                <a:lnTo>
                  <a:pt x="1098063" y="316706"/>
                </a:lnTo>
                <a:lnTo>
                  <a:pt x="1138818" y="301623"/>
                </a:lnTo>
                <a:lnTo>
                  <a:pt x="1174354" y="285326"/>
                </a:lnTo>
                <a:lnTo>
                  <a:pt x="1228240" y="249558"/>
                </a:lnTo>
                <a:lnTo>
                  <a:pt x="1256652" y="210343"/>
                </a:lnTo>
                <a:lnTo>
                  <a:pt x="1260348" y="189737"/>
                </a:lnTo>
                <a:close/>
              </a:path>
            </a:pathLst>
          </a:custGeom>
          <a:solidFill>
            <a:srgbClr val="C2C2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262084" y="4177328"/>
            <a:ext cx="597834" cy="336176"/>
          </a:xfrm>
          <a:custGeom>
            <a:avLst/>
            <a:gdLst/>
            <a:ahLst/>
            <a:cxnLst/>
            <a:rect l="l" t="t" r="r" b="b"/>
            <a:pathLst>
              <a:path w="677545" h="381000">
                <a:moveTo>
                  <a:pt x="477012" y="285750"/>
                </a:moveTo>
                <a:lnTo>
                  <a:pt x="477012" y="95250"/>
                </a:lnTo>
                <a:lnTo>
                  <a:pt x="0" y="95250"/>
                </a:lnTo>
                <a:lnTo>
                  <a:pt x="0" y="285750"/>
                </a:lnTo>
                <a:lnTo>
                  <a:pt x="477012" y="285750"/>
                </a:lnTo>
                <a:close/>
              </a:path>
              <a:path w="677545" h="381000">
                <a:moveTo>
                  <a:pt x="677418" y="190499"/>
                </a:moveTo>
                <a:lnTo>
                  <a:pt x="477012" y="0"/>
                </a:lnTo>
                <a:lnTo>
                  <a:pt x="477012" y="381000"/>
                </a:lnTo>
                <a:lnTo>
                  <a:pt x="677418" y="1904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217708" y="4261372"/>
            <a:ext cx="0" cy="168088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500"/>
                </a:lnTo>
              </a:path>
            </a:pathLst>
          </a:custGeom>
          <a:ln w="502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162240" y="4261372"/>
            <a:ext cx="0" cy="168088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500"/>
                </a:lnTo>
              </a:path>
            </a:pathLst>
          </a:custGeom>
          <a:ln w="251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237629" y="4177328"/>
            <a:ext cx="598394" cy="336176"/>
          </a:xfrm>
          <a:custGeom>
            <a:avLst/>
            <a:gdLst/>
            <a:ahLst/>
            <a:cxnLst/>
            <a:rect l="l" t="t" r="r" b="b"/>
            <a:pathLst>
              <a:path w="678179" h="381000">
                <a:moveTo>
                  <a:pt x="201167" y="381000"/>
                </a:moveTo>
                <a:lnTo>
                  <a:pt x="201167" y="0"/>
                </a:lnTo>
                <a:lnTo>
                  <a:pt x="0" y="190500"/>
                </a:lnTo>
                <a:lnTo>
                  <a:pt x="201167" y="381000"/>
                </a:lnTo>
                <a:close/>
              </a:path>
              <a:path w="678179" h="381000">
                <a:moveTo>
                  <a:pt x="678179" y="285749"/>
                </a:moveTo>
                <a:lnTo>
                  <a:pt x="678179" y="95249"/>
                </a:lnTo>
                <a:lnTo>
                  <a:pt x="201167" y="95250"/>
                </a:lnTo>
                <a:lnTo>
                  <a:pt x="201167" y="285750"/>
                </a:lnTo>
                <a:lnTo>
                  <a:pt x="678179" y="2857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879726" y="4261372"/>
            <a:ext cx="0" cy="168088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500"/>
                </a:lnTo>
              </a:path>
            </a:pathLst>
          </a:custGeom>
          <a:ln w="502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935196" y="4261372"/>
            <a:ext cx="0" cy="168088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500"/>
                </a:lnTo>
              </a:path>
            </a:pathLst>
          </a:custGeom>
          <a:ln w="251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977218" y="3859305"/>
            <a:ext cx="1143000" cy="564776"/>
          </a:xfrm>
          <a:custGeom>
            <a:avLst/>
            <a:gdLst/>
            <a:ahLst/>
            <a:cxnLst/>
            <a:rect l="l" t="t" r="r" b="b"/>
            <a:pathLst>
              <a:path w="1295400" h="640079">
                <a:moveTo>
                  <a:pt x="1295400" y="450342"/>
                </a:moveTo>
                <a:lnTo>
                  <a:pt x="1295400" y="0"/>
                </a:lnTo>
                <a:lnTo>
                  <a:pt x="0" y="0"/>
                </a:lnTo>
                <a:lnTo>
                  <a:pt x="0" y="450342"/>
                </a:lnTo>
                <a:lnTo>
                  <a:pt x="14954" y="490926"/>
                </a:lnTo>
                <a:lnTo>
                  <a:pt x="57701" y="528536"/>
                </a:lnTo>
                <a:lnTo>
                  <a:pt x="125065" y="562227"/>
                </a:lnTo>
                <a:lnTo>
                  <a:pt x="166986" y="577310"/>
                </a:lnTo>
                <a:lnTo>
                  <a:pt x="213871" y="591059"/>
                </a:lnTo>
                <a:lnTo>
                  <a:pt x="265322" y="603357"/>
                </a:lnTo>
                <a:lnTo>
                  <a:pt x="320943" y="614087"/>
                </a:lnTo>
                <a:lnTo>
                  <a:pt x="380336" y="623130"/>
                </a:lnTo>
                <a:lnTo>
                  <a:pt x="443106" y="630369"/>
                </a:lnTo>
                <a:lnTo>
                  <a:pt x="508854" y="635685"/>
                </a:lnTo>
                <a:lnTo>
                  <a:pt x="577184" y="638961"/>
                </a:lnTo>
                <a:lnTo>
                  <a:pt x="647700" y="640080"/>
                </a:lnTo>
                <a:lnTo>
                  <a:pt x="718215" y="638961"/>
                </a:lnTo>
                <a:lnTo>
                  <a:pt x="786545" y="635685"/>
                </a:lnTo>
                <a:lnTo>
                  <a:pt x="852293" y="630369"/>
                </a:lnTo>
                <a:lnTo>
                  <a:pt x="915063" y="623130"/>
                </a:lnTo>
                <a:lnTo>
                  <a:pt x="974456" y="614087"/>
                </a:lnTo>
                <a:lnTo>
                  <a:pt x="1030077" y="603357"/>
                </a:lnTo>
                <a:lnTo>
                  <a:pt x="1081528" y="591059"/>
                </a:lnTo>
                <a:lnTo>
                  <a:pt x="1128413" y="577310"/>
                </a:lnTo>
                <a:lnTo>
                  <a:pt x="1170334" y="562227"/>
                </a:lnTo>
                <a:lnTo>
                  <a:pt x="1206895" y="545930"/>
                </a:lnTo>
                <a:lnTo>
                  <a:pt x="1262347" y="510162"/>
                </a:lnTo>
                <a:lnTo>
                  <a:pt x="1291595" y="470947"/>
                </a:lnTo>
                <a:lnTo>
                  <a:pt x="1295400" y="450342"/>
                </a:lnTo>
                <a:close/>
              </a:path>
            </a:pathLst>
          </a:custGeom>
          <a:solidFill>
            <a:srgbClr val="CC33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37883" y="4722607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699746" y="4663160"/>
            <a:ext cx="3496235" cy="3206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16023" algn="ctr" fontAlgn="auto">
              <a:lnSpc>
                <a:spcPts val="2497"/>
              </a:lnSpc>
              <a:spcBef>
                <a:spcPts val="0"/>
              </a:spcBef>
              <a:spcAft>
                <a:spcPts val="0"/>
              </a:spcAft>
            </a:pPr>
            <a:r>
              <a:rPr sz="2471" b="1" spc="-4" dirty="0">
                <a:solidFill>
                  <a:srgbClr val="FFFFFF"/>
                </a:solidFill>
                <a:latin typeface="Arial"/>
                <a:cs typeface="Arial"/>
              </a:rPr>
              <a:t>Root</a:t>
            </a:r>
            <a:endParaRPr sz="247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83784" y="4722607"/>
            <a:ext cx="3968563" cy="486896"/>
          </a:xfrm>
          <a:custGeom>
            <a:avLst/>
            <a:gdLst/>
            <a:ahLst/>
            <a:cxnLst/>
            <a:rect l="l" t="t" r="r" b="b"/>
            <a:pathLst>
              <a:path w="4497705" h="551814">
                <a:moveTo>
                  <a:pt x="0" y="0"/>
                </a:moveTo>
                <a:lnTo>
                  <a:pt x="0" y="551688"/>
                </a:lnTo>
                <a:lnTo>
                  <a:pt x="4497324" y="551688"/>
                </a:lnTo>
                <a:lnTo>
                  <a:pt x="4497323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396029" y="4389344"/>
            <a:ext cx="2466975" cy="7604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76836" marR="4483" indent="-466190" fontAlgn="auto">
              <a:spcBef>
                <a:spcPts val="0"/>
              </a:spcBef>
              <a:spcAft>
                <a:spcPts val="0"/>
              </a:spcAft>
            </a:pPr>
            <a:r>
              <a:rPr sz="2471" i="1" spc="-194" dirty="0">
                <a:solidFill>
                  <a:prstClr val="black"/>
                </a:solidFill>
                <a:latin typeface="Times New Roman"/>
                <a:cs typeface="Times New Roman"/>
              </a:rPr>
              <a:t>Root </a:t>
            </a:r>
            <a:r>
              <a:rPr sz="2471" i="1" spc="-185" dirty="0">
                <a:solidFill>
                  <a:prstClr val="black"/>
                </a:solidFill>
                <a:latin typeface="Times New Roman"/>
                <a:cs typeface="Times New Roman"/>
              </a:rPr>
              <a:t>is </a:t>
            </a:r>
            <a:r>
              <a:rPr sz="2471" i="1" spc="-287" dirty="0">
                <a:solidFill>
                  <a:prstClr val="black"/>
                </a:solidFill>
                <a:latin typeface="Times New Roman"/>
                <a:cs typeface="Times New Roman"/>
              </a:rPr>
              <a:t>more </a:t>
            </a:r>
            <a:r>
              <a:rPr sz="2471" i="1" spc="-224" dirty="0">
                <a:solidFill>
                  <a:prstClr val="black"/>
                </a:solidFill>
                <a:latin typeface="Times New Roman"/>
                <a:cs typeface="Times New Roman"/>
              </a:rPr>
              <a:t>cylindrical  </a:t>
            </a:r>
            <a:r>
              <a:rPr sz="2471" i="1" spc="-221" dirty="0">
                <a:solidFill>
                  <a:prstClr val="black"/>
                </a:solidFill>
                <a:latin typeface="Times New Roman"/>
                <a:cs typeface="Times New Roman"/>
              </a:rPr>
              <a:t>to </a:t>
            </a:r>
            <a:r>
              <a:rPr sz="2471" i="1" spc="-238" dirty="0">
                <a:solidFill>
                  <a:prstClr val="black"/>
                </a:solidFill>
                <a:latin typeface="Times New Roman"/>
                <a:cs typeface="Times New Roman"/>
              </a:rPr>
              <a:t>favor  </a:t>
            </a:r>
            <a:r>
              <a:rPr sz="2471" i="1" spc="-260" dirty="0">
                <a:solidFill>
                  <a:prstClr val="black"/>
                </a:solidFill>
                <a:latin typeface="Times New Roman"/>
                <a:cs typeface="Times New Roman"/>
              </a:rPr>
              <a:t>ejection</a:t>
            </a:r>
            <a:endParaRPr sz="2471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4699747" y="4723279"/>
            <a:ext cx="3496234" cy="8639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977218" y="4723280"/>
            <a:ext cx="1112184" cy="793376"/>
          </a:xfrm>
          <a:custGeom>
            <a:avLst/>
            <a:gdLst/>
            <a:ahLst/>
            <a:cxnLst/>
            <a:rect l="l" t="t" r="r" b="b"/>
            <a:pathLst>
              <a:path w="1260475" h="899160">
                <a:moveTo>
                  <a:pt x="1260348" y="709422"/>
                </a:moveTo>
                <a:lnTo>
                  <a:pt x="1260348" y="0"/>
                </a:lnTo>
                <a:lnTo>
                  <a:pt x="0" y="0"/>
                </a:lnTo>
                <a:lnTo>
                  <a:pt x="0" y="709422"/>
                </a:lnTo>
                <a:lnTo>
                  <a:pt x="14525" y="750006"/>
                </a:lnTo>
                <a:lnTo>
                  <a:pt x="56057" y="787616"/>
                </a:lnTo>
                <a:lnTo>
                  <a:pt x="121529" y="821307"/>
                </a:lnTo>
                <a:lnTo>
                  <a:pt x="162284" y="836390"/>
                </a:lnTo>
                <a:lnTo>
                  <a:pt x="207874" y="850139"/>
                </a:lnTo>
                <a:lnTo>
                  <a:pt x="257915" y="862437"/>
                </a:lnTo>
                <a:lnTo>
                  <a:pt x="312024" y="873167"/>
                </a:lnTo>
                <a:lnTo>
                  <a:pt x="369818" y="882210"/>
                </a:lnTo>
                <a:lnTo>
                  <a:pt x="430914" y="889449"/>
                </a:lnTo>
                <a:lnTo>
                  <a:pt x="494927" y="894765"/>
                </a:lnTo>
                <a:lnTo>
                  <a:pt x="561475" y="898041"/>
                </a:lnTo>
                <a:lnTo>
                  <a:pt x="630174" y="899160"/>
                </a:lnTo>
                <a:lnTo>
                  <a:pt x="698872" y="898041"/>
                </a:lnTo>
                <a:lnTo>
                  <a:pt x="765420" y="894765"/>
                </a:lnTo>
                <a:lnTo>
                  <a:pt x="829433" y="889449"/>
                </a:lnTo>
                <a:lnTo>
                  <a:pt x="890529" y="882210"/>
                </a:lnTo>
                <a:lnTo>
                  <a:pt x="948323" y="873167"/>
                </a:lnTo>
                <a:lnTo>
                  <a:pt x="1002432" y="862437"/>
                </a:lnTo>
                <a:lnTo>
                  <a:pt x="1052473" y="850139"/>
                </a:lnTo>
                <a:lnTo>
                  <a:pt x="1098063" y="836390"/>
                </a:lnTo>
                <a:lnTo>
                  <a:pt x="1138818" y="821307"/>
                </a:lnTo>
                <a:lnTo>
                  <a:pt x="1174354" y="805010"/>
                </a:lnTo>
                <a:lnTo>
                  <a:pt x="1228240" y="769242"/>
                </a:lnTo>
                <a:lnTo>
                  <a:pt x="1256652" y="730027"/>
                </a:lnTo>
                <a:lnTo>
                  <a:pt x="1260348" y="709422"/>
                </a:lnTo>
                <a:close/>
              </a:path>
            </a:pathLst>
          </a:custGeom>
          <a:solidFill>
            <a:srgbClr val="9999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7152490" y="5185858"/>
            <a:ext cx="597274" cy="336176"/>
          </a:xfrm>
          <a:custGeom>
            <a:avLst/>
            <a:gdLst/>
            <a:ahLst/>
            <a:cxnLst/>
            <a:rect l="l" t="t" r="r" b="b"/>
            <a:pathLst>
              <a:path w="676909" h="381000">
                <a:moveTo>
                  <a:pt x="200405" y="381000"/>
                </a:moveTo>
                <a:lnTo>
                  <a:pt x="200405" y="0"/>
                </a:lnTo>
                <a:lnTo>
                  <a:pt x="0" y="190500"/>
                </a:lnTo>
                <a:lnTo>
                  <a:pt x="200405" y="381000"/>
                </a:lnTo>
                <a:close/>
              </a:path>
              <a:path w="676909" h="381000">
                <a:moveTo>
                  <a:pt x="676655" y="285749"/>
                </a:moveTo>
                <a:lnTo>
                  <a:pt x="676655" y="95249"/>
                </a:lnTo>
                <a:lnTo>
                  <a:pt x="200405" y="95250"/>
                </a:lnTo>
                <a:lnTo>
                  <a:pt x="200405" y="285750"/>
                </a:lnTo>
                <a:lnTo>
                  <a:pt x="676655" y="2857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7793578" y="5269902"/>
            <a:ext cx="0" cy="168088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500"/>
                </a:lnTo>
              </a:path>
            </a:pathLst>
          </a:custGeom>
          <a:ln w="495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7848711" y="5269902"/>
            <a:ext cx="0" cy="168088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500"/>
                </a:lnTo>
              </a:path>
            </a:pathLst>
          </a:custGeom>
          <a:ln w="251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5347894" y="5185858"/>
            <a:ext cx="597274" cy="336176"/>
          </a:xfrm>
          <a:custGeom>
            <a:avLst/>
            <a:gdLst/>
            <a:ahLst/>
            <a:cxnLst/>
            <a:rect l="l" t="t" r="r" b="b"/>
            <a:pathLst>
              <a:path w="676909" h="381000">
                <a:moveTo>
                  <a:pt x="476250" y="285750"/>
                </a:moveTo>
                <a:lnTo>
                  <a:pt x="476250" y="95250"/>
                </a:lnTo>
                <a:lnTo>
                  <a:pt x="0" y="95250"/>
                </a:lnTo>
                <a:lnTo>
                  <a:pt x="0" y="285750"/>
                </a:lnTo>
                <a:lnTo>
                  <a:pt x="476250" y="285750"/>
                </a:lnTo>
                <a:close/>
              </a:path>
              <a:path w="676909" h="381000">
                <a:moveTo>
                  <a:pt x="676656" y="190499"/>
                </a:moveTo>
                <a:lnTo>
                  <a:pt x="476250" y="0"/>
                </a:lnTo>
                <a:lnTo>
                  <a:pt x="476250" y="381000"/>
                </a:lnTo>
                <a:lnTo>
                  <a:pt x="676656" y="1904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5304191" y="5269902"/>
            <a:ext cx="0" cy="168088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500"/>
                </a:lnTo>
              </a:path>
            </a:pathLst>
          </a:custGeom>
          <a:ln w="502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5248723" y="5269902"/>
            <a:ext cx="0" cy="168088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500"/>
                </a:lnTo>
              </a:path>
            </a:pathLst>
          </a:custGeom>
          <a:ln w="251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176458" y="4658958"/>
            <a:ext cx="736787" cy="3802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</a:pPr>
            <a:r>
              <a:rPr sz="2471" b="1" spc="-4" dirty="0">
                <a:solidFill>
                  <a:srgbClr val="00339A"/>
                </a:solidFill>
                <a:latin typeface="Arial"/>
                <a:cs typeface="Arial"/>
              </a:rPr>
              <a:t>Root</a:t>
            </a:r>
            <a:endParaRPr sz="247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537883" y="5586581"/>
            <a:ext cx="8068235" cy="868456"/>
          </a:xfrm>
          <a:custGeom>
            <a:avLst/>
            <a:gdLst/>
            <a:ahLst/>
            <a:cxnLst/>
            <a:rect l="l" t="t" r="r" b="b"/>
            <a:pathLst>
              <a:path w="9144000" h="984250">
                <a:moveTo>
                  <a:pt x="0" y="0"/>
                </a:moveTo>
                <a:lnTo>
                  <a:pt x="0" y="983742"/>
                </a:lnTo>
                <a:lnTo>
                  <a:pt x="9144000" y="98374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4699747" y="5587253"/>
            <a:ext cx="3496234" cy="6911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377491" y="5663902"/>
            <a:ext cx="325531" cy="3259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</a:pPr>
            <a:r>
              <a:rPr sz="2118" b="1" spc="-163" dirty="0">
                <a:solidFill>
                  <a:prstClr val="black"/>
                </a:solidFill>
                <a:latin typeface="Arial"/>
                <a:cs typeface="Arial"/>
              </a:rPr>
              <a:t>LV</a:t>
            </a:r>
            <a:endParaRPr sz="2118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60133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7883" y="1267385"/>
            <a:ext cx="8068235" cy="863973"/>
          </a:xfrm>
          <a:custGeom>
            <a:avLst/>
            <a:gdLst/>
            <a:ahLst/>
            <a:cxnLst/>
            <a:rect l="l" t="t" r="r" b="b"/>
            <a:pathLst>
              <a:path w="9144000" h="979169">
                <a:moveTo>
                  <a:pt x="0" y="0"/>
                </a:moveTo>
                <a:lnTo>
                  <a:pt x="0" y="979170"/>
                </a:lnTo>
                <a:lnTo>
                  <a:pt x="9144000" y="979169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45552" y="703056"/>
            <a:ext cx="7320802" cy="9076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2824" spc="-4" dirty="0"/>
              <a:t>Root </a:t>
            </a:r>
            <a:r>
              <a:rPr sz="2824" spc="-9" dirty="0"/>
              <a:t>deformation </a:t>
            </a:r>
            <a:r>
              <a:rPr sz="2824" spc="-4" dirty="0"/>
              <a:t>during the </a:t>
            </a:r>
            <a:r>
              <a:rPr sz="2824" spc="-9" dirty="0"/>
              <a:t>cardiac</a:t>
            </a:r>
            <a:r>
              <a:rPr sz="2824" spc="-40" dirty="0"/>
              <a:t> </a:t>
            </a:r>
            <a:r>
              <a:rPr sz="2824" spc="-9" dirty="0"/>
              <a:t>cycle:</a:t>
            </a:r>
            <a:endParaRPr sz="2824"/>
          </a:p>
          <a:p>
            <a:pPr marR="425846" algn="ctr">
              <a:spcBef>
                <a:spcPts val="318"/>
              </a:spcBef>
            </a:pPr>
            <a:r>
              <a:rPr sz="2824" u="heavy" spc="-9" dirty="0"/>
              <a:t>Diastole</a:t>
            </a:r>
            <a:endParaRPr sz="2824"/>
          </a:p>
        </p:txBody>
      </p:sp>
      <p:sp>
        <p:nvSpPr>
          <p:cNvPr id="4" name="object 4"/>
          <p:cNvSpPr/>
          <p:nvPr/>
        </p:nvSpPr>
        <p:spPr>
          <a:xfrm>
            <a:off x="537883" y="2130686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78006" y="1863314"/>
            <a:ext cx="4439210" cy="798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3872" indent="-182666" fontAlgn="auto"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194432" algn="l"/>
              </a:tabLst>
            </a:pPr>
            <a:r>
              <a:rPr sz="2471" b="1" spc="4" dirty="0">
                <a:solidFill>
                  <a:srgbClr val="FFFFFF"/>
                </a:solidFill>
                <a:latin typeface="Times New Roman"/>
                <a:cs typeface="Times New Roman"/>
              </a:rPr>
              <a:t>Re-expansion </a:t>
            </a:r>
            <a:r>
              <a:rPr sz="2471" b="1" spc="-53" dirty="0">
                <a:solidFill>
                  <a:srgbClr val="FFFFFF"/>
                </a:solidFill>
                <a:latin typeface="Times New Roman"/>
                <a:cs typeface="Times New Roman"/>
              </a:rPr>
              <a:t>at </a:t>
            </a:r>
            <a:r>
              <a:rPr sz="2471" b="1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2471" b="1" spc="-1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71" b="1" spc="-13" dirty="0">
                <a:solidFill>
                  <a:srgbClr val="FFFFFF"/>
                </a:solidFill>
                <a:latin typeface="Times New Roman"/>
                <a:cs typeface="Times New Roman"/>
              </a:rPr>
              <a:t>annulus</a:t>
            </a:r>
            <a:endParaRPr sz="2471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93872" indent="-182666" fontAlgn="auto">
              <a:spcBef>
                <a:spcPts val="296"/>
              </a:spcBef>
              <a:spcAft>
                <a:spcPts val="0"/>
              </a:spcAft>
              <a:buFontTx/>
              <a:buChar char="-"/>
              <a:tabLst>
                <a:tab pos="194432" algn="l"/>
              </a:tabLst>
            </a:pPr>
            <a:r>
              <a:rPr sz="2471" b="1" spc="-35" dirty="0">
                <a:solidFill>
                  <a:srgbClr val="FFFFFF"/>
                </a:solidFill>
                <a:latin typeface="Times New Roman"/>
                <a:cs typeface="Times New Roman"/>
              </a:rPr>
              <a:t>Contraction </a:t>
            </a:r>
            <a:r>
              <a:rPr sz="2471" b="1" spc="-53" dirty="0">
                <a:solidFill>
                  <a:srgbClr val="FFFFFF"/>
                </a:solidFill>
                <a:latin typeface="Times New Roman"/>
                <a:cs typeface="Times New Roman"/>
              </a:rPr>
              <a:t>at </a:t>
            </a:r>
            <a:r>
              <a:rPr sz="2471" b="1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2471" b="1" spc="5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71" b="1" spc="18" dirty="0">
                <a:solidFill>
                  <a:srgbClr val="FFFFFF"/>
                </a:solidFill>
                <a:latin typeface="Times New Roman"/>
                <a:cs typeface="Times New Roman"/>
              </a:rPr>
              <a:t>commissures</a:t>
            </a:r>
            <a:endParaRPr sz="2471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706471" y="2958355"/>
            <a:ext cx="3496235" cy="369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37883" y="2994659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706471" y="2995331"/>
            <a:ext cx="3496235" cy="8639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066293" y="3175523"/>
            <a:ext cx="953060" cy="684119"/>
          </a:xfrm>
          <a:custGeom>
            <a:avLst/>
            <a:gdLst/>
            <a:ahLst/>
            <a:cxnLst/>
            <a:rect l="l" t="t" r="r" b="b"/>
            <a:pathLst>
              <a:path w="1080134" h="775335">
                <a:moveTo>
                  <a:pt x="1079540" y="774953"/>
                </a:moveTo>
                <a:lnTo>
                  <a:pt x="996328" y="0"/>
                </a:lnTo>
                <a:lnTo>
                  <a:pt x="83452" y="0"/>
                </a:lnTo>
                <a:lnTo>
                  <a:pt x="0" y="774953"/>
                </a:lnTo>
                <a:lnTo>
                  <a:pt x="1079540" y="774953"/>
                </a:lnTo>
                <a:close/>
              </a:path>
            </a:pathLst>
          </a:custGeom>
          <a:solidFill>
            <a:srgbClr val="9999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061886" y="3171488"/>
            <a:ext cx="960904" cy="688041"/>
          </a:xfrm>
          <a:custGeom>
            <a:avLst/>
            <a:gdLst/>
            <a:ahLst/>
            <a:cxnLst/>
            <a:rect l="l" t="t" r="r" b="b"/>
            <a:pathLst>
              <a:path w="1089025" h="779779">
                <a:moveTo>
                  <a:pt x="1089007" y="779525"/>
                </a:moveTo>
                <a:lnTo>
                  <a:pt x="1005132" y="0"/>
                </a:lnTo>
                <a:lnTo>
                  <a:pt x="83874" y="0"/>
                </a:lnTo>
                <a:lnTo>
                  <a:pt x="0" y="779525"/>
                </a:lnTo>
                <a:lnTo>
                  <a:pt x="9647" y="779525"/>
                </a:lnTo>
                <a:lnTo>
                  <a:pt x="88446" y="47790"/>
                </a:lnTo>
                <a:lnTo>
                  <a:pt x="88446" y="9905"/>
                </a:lnTo>
                <a:lnTo>
                  <a:pt x="93018" y="5333"/>
                </a:lnTo>
                <a:lnTo>
                  <a:pt x="93018" y="9905"/>
                </a:lnTo>
                <a:lnTo>
                  <a:pt x="995988" y="9905"/>
                </a:lnTo>
                <a:lnTo>
                  <a:pt x="995988" y="5333"/>
                </a:lnTo>
                <a:lnTo>
                  <a:pt x="1001322" y="9905"/>
                </a:lnTo>
                <a:lnTo>
                  <a:pt x="1001322" y="54866"/>
                </a:lnTo>
                <a:lnTo>
                  <a:pt x="1079359" y="779525"/>
                </a:lnTo>
                <a:lnTo>
                  <a:pt x="1089007" y="779525"/>
                </a:lnTo>
                <a:close/>
              </a:path>
              <a:path w="1089025" h="779779">
                <a:moveTo>
                  <a:pt x="93018" y="5333"/>
                </a:moveTo>
                <a:lnTo>
                  <a:pt x="88446" y="9905"/>
                </a:lnTo>
                <a:lnTo>
                  <a:pt x="92526" y="9905"/>
                </a:lnTo>
                <a:lnTo>
                  <a:pt x="93018" y="5333"/>
                </a:lnTo>
                <a:close/>
              </a:path>
              <a:path w="1089025" h="779779">
                <a:moveTo>
                  <a:pt x="92526" y="9905"/>
                </a:moveTo>
                <a:lnTo>
                  <a:pt x="88446" y="9905"/>
                </a:lnTo>
                <a:lnTo>
                  <a:pt x="88446" y="47790"/>
                </a:lnTo>
                <a:lnTo>
                  <a:pt x="92526" y="9905"/>
                </a:lnTo>
                <a:close/>
              </a:path>
              <a:path w="1089025" h="779779">
                <a:moveTo>
                  <a:pt x="93018" y="9905"/>
                </a:moveTo>
                <a:lnTo>
                  <a:pt x="93018" y="5333"/>
                </a:lnTo>
                <a:lnTo>
                  <a:pt x="92526" y="9905"/>
                </a:lnTo>
                <a:lnTo>
                  <a:pt x="93018" y="9905"/>
                </a:lnTo>
                <a:close/>
              </a:path>
              <a:path w="1089025" h="779779">
                <a:moveTo>
                  <a:pt x="1001322" y="9905"/>
                </a:moveTo>
                <a:lnTo>
                  <a:pt x="995988" y="5333"/>
                </a:lnTo>
                <a:lnTo>
                  <a:pt x="996480" y="9905"/>
                </a:lnTo>
                <a:lnTo>
                  <a:pt x="1001322" y="9905"/>
                </a:lnTo>
                <a:close/>
              </a:path>
              <a:path w="1089025" h="779779">
                <a:moveTo>
                  <a:pt x="996480" y="9905"/>
                </a:moveTo>
                <a:lnTo>
                  <a:pt x="995988" y="5333"/>
                </a:lnTo>
                <a:lnTo>
                  <a:pt x="995988" y="9905"/>
                </a:lnTo>
                <a:lnTo>
                  <a:pt x="996480" y="9905"/>
                </a:lnTo>
                <a:close/>
              </a:path>
              <a:path w="1089025" h="779779">
                <a:moveTo>
                  <a:pt x="1001322" y="54866"/>
                </a:moveTo>
                <a:lnTo>
                  <a:pt x="1001322" y="9905"/>
                </a:lnTo>
                <a:lnTo>
                  <a:pt x="996480" y="9905"/>
                </a:lnTo>
                <a:lnTo>
                  <a:pt x="1001322" y="548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983941" y="3226622"/>
            <a:ext cx="1090332" cy="633132"/>
          </a:xfrm>
          <a:custGeom>
            <a:avLst/>
            <a:gdLst/>
            <a:ahLst/>
            <a:cxnLst/>
            <a:rect l="l" t="t" r="r" b="b"/>
            <a:pathLst>
              <a:path w="1235709" h="717550">
                <a:moveTo>
                  <a:pt x="1235202" y="717041"/>
                </a:moveTo>
                <a:lnTo>
                  <a:pt x="1235202" y="0"/>
                </a:lnTo>
                <a:lnTo>
                  <a:pt x="1231045" y="22195"/>
                </a:lnTo>
                <a:lnTo>
                  <a:pt x="1218886" y="43620"/>
                </a:lnTo>
                <a:lnTo>
                  <a:pt x="1172420" y="83602"/>
                </a:lnTo>
                <a:lnTo>
                  <a:pt x="1099521" y="118825"/>
                </a:lnTo>
                <a:lnTo>
                  <a:pt x="1054322" y="134302"/>
                </a:lnTo>
                <a:lnTo>
                  <a:pt x="1003909" y="148170"/>
                </a:lnTo>
                <a:lnTo>
                  <a:pt x="948748" y="160288"/>
                </a:lnTo>
                <a:lnTo>
                  <a:pt x="889302" y="170516"/>
                </a:lnTo>
                <a:lnTo>
                  <a:pt x="826038" y="178716"/>
                </a:lnTo>
                <a:lnTo>
                  <a:pt x="759420" y="184746"/>
                </a:lnTo>
                <a:lnTo>
                  <a:pt x="689913" y="188466"/>
                </a:lnTo>
                <a:lnTo>
                  <a:pt x="617982" y="189737"/>
                </a:lnTo>
                <a:lnTo>
                  <a:pt x="545898" y="188466"/>
                </a:lnTo>
                <a:lnTo>
                  <a:pt x="476261" y="184746"/>
                </a:lnTo>
                <a:lnTo>
                  <a:pt x="409532" y="178716"/>
                </a:lnTo>
                <a:lnTo>
                  <a:pt x="346176" y="170516"/>
                </a:lnTo>
                <a:lnTo>
                  <a:pt x="286656" y="160288"/>
                </a:lnTo>
                <a:lnTo>
                  <a:pt x="231434" y="148170"/>
                </a:lnTo>
                <a:lnTo>
                  <a:pt x="180974" y="134302"/>
                </a:lnTo>
                <a:lnTo>
                  <a:pt x="135740" y="118825"/>
                </a:lnTo>
                <a:lnTo>
                  <a:pt x="96194" y="101878"/>
                </a:lnTo>
                <a:lnTo>
                  <a:pt x="36019" y="64136"/>
                </a:lnTo>
                <a:lnTo>
                  <a:pt x="4156" y="22195"/>
                </a:lnTo>
                <a:lnTo>
                  <a:pt x="0" y="0"/>
                </a:lnTo>
                <a:lnTo>
                  <a:pt x="0" y="717041"/>
                </a:lnTo>
                <a:lnTo>
                  <a:pt x="1235202" y="717041"/>
                </a:lnTo>
                <a:close/>
              </a:path>
            </a:pathLst>
          </a:custGeom>
          <a:solidFill>
            <a:srgbClr val="CC33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983941" y="3059206"/>
            <a:ext cx="1090332" cy="335056"/>
          </a:xfrm>
          <a:custGeom>
            <a:avLst/>
            <a:gdLst/>
            <a:ahLst/>
            <a:cxnLst/>
            <a:rect l="l" t="t" r="r" b="b"/>
            <a:pathLst>
              <a:path w="1235709" h="379729">
                <a:moveTo>
                  <a:pt x="1235202" y="189737"/>
                </a:moveTo>
                <a:lnTo>
                  <a:pt x="1218886" y="146357"/>
                </a:lnTo>
                <a:lnTo>
                  <a:pt x="1172420" y="106468"/>
                </a:lnTo>
                <a:lnTo>
                  <a:pt x="1099521" y="71232"/>
                </a:lnTo>
                <a:lnTo>
                  <a:pt x="1054322" y="55721"/>
                </a:lnTo>
                <a:lnTo>
                  <a:pt x="1003909" y="41807"/>
                </a:lnTo>
                <a:lnTo>
                  <a:pt x="948748" y="29637"/>
                </a:lnTo>
                <a:lnTo>
                  <a:pt x="889302" y="19354"/>
                </a:lnTo>
                <a:lnTo>
                  <a:pt x="826038" y="11104"/>
                </a:lnTo>
                <a:lnTo>
                  <a:pt x="759420" y="5031"/>
                </a:lnTo>
                <a:lnTo>
                  <a:pt x="689913" y="1282"/>
                </a:lnTo>
                <a:lnTo>
                  <a:pt x="617982" y="0"/>
                </a:lnTo>
                <a:lnTo>
                  <a:pt x="545898" y="1282"/>
                </a:lnTo>
                <a:lnTo>
                  <a:pt x="476261" y="5031"/>
                </a:lnTo>
                <a:lnTo>
                  <a:pt x="409532" y="11104"/>
                </a:lnTo>
                <a:lnTo>
                  <a:pt x="346176" y="19354"/>
                </a:lnTo>
                <a:lnTo>
                  <a:pt x="286656" y="29637"/>
                </a:lnTo>
                <a:lnTo>
                  <a:pt x="231434" y="41807"/>
                </a:lnTo>
                <a:lnTo>
                  <a:pt x="180974" y="55721"/>
                </a:lnTo>
                <a:lnTo>
                  <a:pt x="135740" y="71232"/>
                </a:lnTo>
                <a:lnTo>
                  <a:pt x="96194" y="88196"/>
                </a:lnTo>
                <a:lnTo>
                  <a:pt x="36019" y="125904"/>
                </a:lnTo>
                <a:lnTo>
                  <a:pt x="4156" y="167683"/>
                </a:lnTo>
                <a:lnTo>
                  <a:pt x="0" y="189737"/>
                </a:lnTo>
                <a:lnTo>
                  <a:pt x="4156" y="211933"/>
                </a:lnTo>
                <a:lnTo>
                  <a:pt x="36019" y="253874"/>
                </a:lnTo>
                <a:lnTo>
                  <a:pt x="96194" y="291616"/>
                </a:lnTo>
                <a:lnTo>
                  <a:pt x="135740" y="308563"/>
                </a:lnTo>
                <a:lnTo>
                  <a:pt x="180975" y="324040"/>
                </a:lnTo>
                <a:lnTo>
                  <a:pt x="231434" y="337908"/>
                </a:lnTo>
                <a:lnTo>
                  <a:pt x="286656" y="350026"/>
                </a:lnTo>
                <a:lnTo>
                  <a:pt x="346176" y="360254"/>
                </a:lnTo>
                <a:lnTo>
                  <a:pt x="409532" y="368454"/>
                </a:lnTo>
                <a:lnTo>
                  <a:pt x="476261" y="374484"/>
                </a:lnTo>
                <a:lnTo>
                  <a:pt x="545898" y="378204"/>
                </a:lnTo>
                <a:lnTo>
                  <a:pt x="617982" y="379475"/>
                </a:lnTo>
                <a:lnTo>
                  <a:pt x="689913" y="378204"/>
                </a:lnTo>
                <a:lnTo>
                  <a:pt x="759420" y="374484"/>
                </a:lnTo>
                <a:lnTo>
                  <a:pt x="826038" y="368454"/>
                </a:lnTo>
                <a:lnTo>
                  <a:pt x="889302" y="360254"/>
                </a:lnTo>
                <a:lnTo>
                  <a:pt x="948748" y="350026"/>
                </a:lnTo>
                <a:lnTo>
                  <a:pt x="1003909" y="337908"/>
                </a:lnTo>
                <a:lnTo>
                  <a:pt x="1054322" y="324040"/>
                </a:lnTo>
                <a:lnTo>
                  <a:pt x="1099521" y="308563"/>
                </a:lnTo>
                <a:lnTo>
                  <a:pt x="1139042" y="291616"/>
                </a:lnTo>
                <a:lnTo>
                  <a:pt x="1199190" y="253874"/>
                </a:lnTo>
                <a:lnTo>
                  <a:pt x="1231045" y="211933"/>
                </a:lnTo>
                <a:lnTo>
                  <a:pt x="1235202" y="189737"/>
                </a:lnTo>
                <a:close/>
              </a:path>
            </a:pathLst>
          </a:custGeom>
          <a:solidFill>
            <a:srgbClr val="E08566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107206" y="3615466"/>
            <a:ext cx="842682" cy="3802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</a:pPr>
            <a:r>
              <a:rPr sz="2471" b="1" dirty="0">
                <a:solidFill>
                  <a:srgbClr val="FFFFFF"/>
                </a:solidFill>
                <a:latin typeface="Arial"/>
                <a:cs typeface="Arial"/>
              </a:rPr>
              <a:t>Aorta</a:t>
            </a:r>
            <a:endParaRPr sz="247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37883" y="3858633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010547" y="4366260"/>
            <a:ext cx="3499037" cy="357468"/>
          </a:xfrm>
          <a:custGeom>
            <a:avLst/>
            <a:gdLst/>
            <a:ahLst/>
            <a:cxnLst/>
            <a:rect l="l" t="t" r="r" b="b"/>
            <a:pathLst>
              <a:path w="3965575" h="405129">
                <a:moveTo>
                  <a:pt x="0" y="0"/>
                </a:moveTo>
                <a:lnTo>
                  <a:pt x="0" y="404622"/>
                </a:lnTo>
                <a:lnTo>
                  <a:pt x="3965448" y="404622"/>
                </a:lnTo>
                <a:lnTo>
                  <a:pt x="3965448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706471" y="3859305"/>
            <a:ext cx="3496235" cy="8639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321001" y="4151780"/>
            <a:ext cx="610160" cy="336176"/>
          </a:xfrm>
          <a:custGeom>
            <a:avLst/>
            <a:gdLst/>
            <a:ahLst/>
            <a:cxnLst/>
            <a:rect l="l" t="t" r="r" b="b"/>
            <a:pathLst>
              <a:path w="691515" h="381000">
                <a:moveTo>
                  <a:pt x="486917" y="285750"/>
                </a:moveTo>
                <a:lnTo>
                  <a:pt x="486917" y="95250"/>
                </a:lnTo>
                <a:lnTo>
                  <a:pt x="0" y="95250"/>
                </a:lnTo>
                <a:lnTo>
                  <a:pt x="0" y="285750"/>
                </a:lnTo>
                <a:lnTo>
                  <a:pt x="486917" y="285750"/>
                </a:lnTo>
                <a:close/>
              </a:path>
              <a:path w="691515" h="381000">
                <a:moveTo>
                  <a:pt x="691133" y="190499"/>
                </a:moveTo>
                <a:lnTo>
                  <a:pt x="486917" y="0"/>
                </a:lnTo>
                <a:lnTo>
                  <a:pt x="486917" y="381000"/>
                </a:lnTo>
                <a:lnTo>
                  <a:pt x="691133" y="1904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275954" y="4235824"/>
            <a:ext cx="0" cy="168088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500"/>
                </a:lnTo>
              </a:path>
            </a:pathLst>
          </a:custGeom>
          <a:ln w="5181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219475" y="4235824"/>
            <a:ext cx="0" cy="168088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500"/>
                </a:lnTo>
              </a:path>
            </a:pathLst>
          </a:custGeom>
          <a:ln w="259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153836" y="4151780"/>
            <a:ext cx="610160" cy="336176"/>
          </a:xfrm>
          <a:custGeom>
            <a:avLst/>
            <a:gdLst/>
            <a:ahLst/>
            <a:cxnLst/>
            <a:rect l="l" t="t" r="r" b="b"/>
            <a:pathLst>
              <a:path w="691515" h="381000">
                <a:moveTo>
                  <a:pt x="204977" y="381000"/>
                </a:moveTo>
                <a:lnTo>
                  <a:pt x="204977" y="0"/>
                </a:lnTo>
                <a:lnTo>
                  <a:pt x="0" y="190500"/>
                </a:lnTo>
                <a:lnTo>
                  <a:pt x="204977" y="381000"/>
                </a:lnTo>
                <a:close/>
              </a:path>
              <a:path w="691515" h="381000">
                <a:moveTo>
                  <a:pt x="691133" y="285749"/>
                </a:moveTo>
                <a:lnTo>
                  <a:pt x="691133" y="95249"/>
                </a:lnTo>
                <a:lnTo>
                  <a:pt x="204977" y="95250"/>
                </a:lnTo>
                <a:lnTo>
                  <a:pt x="204977" y="285750"/>
                </a:lnTo>
                <a:lnTo>
                  <a:pt x="691133" y="2857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809042" y="4235824"/>
            <a:ext cx="0" cy="168088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500"/>
                </a:lnTo>
              </a:path>
            </a:pathLst>
          </a:custGeom>
          <a:ln w="5105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865185" y="4235824"/>
            <a:ext cx="0" cy="168088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500"/>
                </a:lnTo>
              </a:path>
            </a:pathLst>
          </a:custGeom>
          <a:ln w="259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973252" y="3859305"/>
            <a:ext cx="1138518" cy="863973"/>
          </a:xfrm>
          <a:custGeom>
            <a:avLst/>
            <a:gdLst/>
            <a:ahLst/>
            <a:cxnLst/>
            <a:rect l="l" t="t" r="r" b="b"/>
            <a:pathLst>
              <a:path w="1290320" h="979170">
                <a:moveTo>
                  <a:pt x="1290124" y="979170"/>
                </a:moveTo>
                <a:lnTo>
                  <a:pt x="1184984" y="0"/>
                </a:lnTo>
                <a:lnTo>
                  <a:pt x="105444" y="0"/>
                </a:lnTo>
                <a:lnTo>
                  <a:pt x="0" y="979170"/>
                </a:lnTo>
                <a:lnTo>
                  <a:pt x="1290124" y="979170"/>
                </a:lnTo>
                <a:close/>
              </a:path>
            </a:pathLst>
          </a:custGeom>
          <a:solidFill>
            <a:srgbClr val="9999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968925" y="3859305"/>
            <a:ext cx="1146922" cy="863973"/>
          </a:xfrm>
          <a:custGeom>
            <a:avLst/>
            <a:gdLst/>
            <a:ahLst/>
            <a:cxnLst/>
            <a:rect l="l" t="t" r="r" b="b"/>
            <a:pathLst>
              <a:path w="1299845" h="979170">
                <a:moveTo>
                  <a:pt x="115003" y="0"/>
                </a:moveTo>
                <a:lnTo>
                  <a:pt x="105355" y="0"/>
                </a:lnTo>
                <a:lnTo>
                  <a:pt x="0" y="979170"/>
                </a:lnTo>
                <a:lnTo>
                  <a:pt x="9559" y="979170"/>
                </a:lnTo>
                <a:lnTo>
                  <a:pt x="115003" y="0"/>
                </a:lnTo>
                <a:close/>
              </a:path>
              <a:path w="1299845" h="979170">
                <a:moveTo>
                  <a:pt x="1299718" y="979170"/>
                </a:moveTo>
                <a:lnTo>
                  <a:pt x="1194362" y="0"/>
                </a:lnTo>
                <a:lnTo>
                  <a:pt x="1184715" y="0"/>
                </a:lnTo>
                <a:lnTo>
                  <a:pt x="1290159" y="979170"/>
                </a:lnTo>
                <a:lnTo>
                  <a:pt x="1299718" y="9791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983941" y="3859306"/>
            <a:ext cx="1090332" cy="539563"/>
          </a:xfrm>
          <a:custGeom>
            <a:avLst/>
            <a:gdLst/>
            <a:ahLst/>
            <a:cxnLst/>
            <a:rect l="l" t="t" r="r" b="b"/>
            <a:pathLst>
              <a:path w="1235709" h="611504">
                <a:moveTo>
                  <a:pt x="1235202" y="421386"/>
                </a:moveTo>
                <a:lnTo>
                  <a:pt x="1235202" y="0"/>
                </a:lnTo>
                <a:lnTo>
                  <a:pt x="0" y="0"/>
                </a:lnTo>
                <a:lnTo>
                  <a:pt x="0" y="421386"/>
                </a:lnTo>
                <a:lnTo>
                  <a:pt x="16317" y="465006"/>
                </a:lnTo>
                <a:lnTo>
                  <a:pt x="62799" y="504988"/>
                </a:lnTo>
                <a:lnTo>
                  <a:pt x="135740" y="540211"/>
                </a:lnTo>
                <a:lnTo>
                  <a:pt x="180975" y="555688"/>
                </a:lnTo>
                <a:lnTo>
                  <a:pt x="231434" y="569556"/>
                </a:lnTo>
                <a:lnTo>
                  <a:pt x="286656" y="581674"/>
                </a:lnTo>
                <a:lnTo>
                  <a:pt x="346176" y="591902"/>
                </a:lnTo>
                <a:lnTo>
                  <a:pt x="409532" y="600102"/>
                </a:lnTo>
                <a:lnTo>
                  <a:pt x="476261" y="606132"/>
                </a:lnTo>
                <a:lnTo>
                  <a:pt x="545898" y="609852"/>
                </a:lnTo>
                <a:lnTo>
                  <a:pt x="617982" y="611124"/>
                </a:lnTo>
                <a:lnTo>
                  <a:pt x="689913" y="609852"/>
                </a:lnTo>
                <a:lnTo>
                  <a:pt x="759420" y="606132"/>
                </a:lnTo>
                <a:lnTo>
                  <a:pt x="826038" y="600102"/>
                </a:lnTo>
                <a:lnTo>
                  <a:pt x="889302" y="591902"/>
                </a:lnTo>
                <a:lnTo>
                  <a:pt x="948748" y="581674"/>
                </a:lnTo>
                <a:lnTo>
                  <a:pt x="1003909" y="569556"/>
                </a:lnTo>
                <a:lnTo>
                  <a:pt x="1054322" y="555688"/>
                </a:lnTo>
                <a:lnTo>
                  <a:pt x="1099521" y="540211"/>
                </a:lnTo>
                <a:lnTo>
                  <a:pt x="1139042" y="523264"/>
                </a:lnTo>
                <a:lnTo>
                  <a:pt x="1199190" y="485522"/>
                </a:lnTo>
                <a:lnTo>
                  <a:pt x="1231045" y="443581"/>
                </a:lnTo>
                <a:lnTo>
                  <a:pt x="1235202" y="421386"/>
                </a:lnTo>
                <a:close/>
              </a:path>
            </a:pathLst>
          </a:custGeom>
          <a:solidFill>
            <a:srgbClr val="CC33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37883" y="4722607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010547" y="4722608"/>
            <a:ext cx="3499037" cy="479051"/>
          </a:xfrm>
          <a:custGeom>
            <a:avLst/>
            <a:gdLst/>
            <a:ahLst/>
            <a:cxnLst/>
            <a:rect l="l" t="t" r="r" b="b"/>
            <a:pathLst>
              <a:path w="3965575" h="542925">
                <a:moveTo>
                  <a:pt x="0" y="0"/>
                </a:moveTo>
                <a:lnTo>
                  <a:pt x="0" y="542543"/>
                </a:lnTo>
                <a:lnTo>
                  <a:pt x="3965448" y="542543"/>
                </a:lnTo>
                <a:lnTo>
                  <a:pt x="3965448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654884" y="4381275"/>
            <a:ext cx="2210921" cy="7604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4483" indent="235896" fontAlgn="auto">
              <a:spcBef>
                <a:spcPts val="0"/>
              </a:spcBef>
              <a:spcAft>
                <a:spcPts val="0"/>
              </a:spcAft>
            </a:pPr>
            <a:r>
              <a:rPr sz="2471" i="1" spc="-238" dirty="0">
                <a:solidFill>
                  <a:prstClr val="black"/>
                </a:solidFill>
                <a:latin typeface="Times New Roman"/>
                <a:cs typeface="Times New Roman"/>
              </a:rPr>
              <a:t>Recoil </a:t>
            </a:r>
            <a:r>
              <a:rPr sz="2471" i="1" spc="-221" dirty="0">
                <a:solidFill>
                  <a:prstClr val="black"/>
                </a:solidFill>
                <a:latin typeface="Times New Roman"/>
                <a:cs typeface="Times New Roman"/>
              </a:rPr>
              <a:t>to </a:t>
            </a:r>
            <a:r>
              <a:rPr sz="2471" i="1" spc="-251" dirty="0">
                <a:solidFill>
                  <a:prstClr val="black"/>
                </a:solidFill>
                <a:latin typeface="Times New Roman"/>
                <a:cs typeface="Times New Roman"/>
              </a:rPr>
              <a:t>restore  </a:t>
            </a:r>
            <a:r>
              <a:rPr sz="2471" i="1" spc="-221" dirty="0">
                <a:solidFill>
                  <a:prstClr val="black"/>
                </a:solidFill>
                <a:latin typeface="Times New Roman"/>
                <a:cs typeface="Times New Roman"/>
              </a:rPr>
              <a:t>the </a:t>
            </a:r>
            <a:r>
              <a:rPr sz="2471" i="1" spc="-194" dirty="0">
                <a:solidFill>
                  <a:prstClr val="black"/>
                </a:solidFill>
                <a:latin typeface="Times New Roman"/>
                <a:cs typeface="Times New Roman"/>
              </a:rPr>
              <a:t>static</a:t>
            </a:r>
            <a:r>
              <a:rPr sz="2471" i="1" spc="146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71" i="1" spc="-194" dirty="0">
                <a:solidFill>
                  <a:prstClr val="black"/>
                </a:solidFill>
                <a:latin typeface="Times New Roman"/>
                <a:cs typeface="Times New Roman"/>
              </a:rPr>
              <a:t>equilibrium</a:t>
            </a:r>
            <a:endParaRPr sz="2471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706471" y="4723279"/>
            <a:ext cx="3496234" cy="8639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5907292" y="4723279"/>
            <a:ext cx="1270187" cy="612962"/>
          </a:xfrm>
          <a:custGeom>
            <a:avLst/>
            <a:gdLst/>
            <a:ahLst/>
            <a:cxnLst/>
            <a:rect l="l" t="t" r="r" b="b"/>
            <a:pathLst>
              <a:path w="1439545" h="694689">
                <a:moveTo>
                  <a:pt x="1439418" y="694182"/>
                </a:moveTo>
                <a:lnTo>
                  <a:pt x="1364879" y="0"/>
                </a:lnTo>
                <a:lnTo>
                  <a:pt x="74754" y="0"/>
                </a:lnTo>
                <a:lnTo>
                  <a:pt x="0" y="694182"/>
                </a:lnTo>
                <a:lnTo>
                  <a:pt x="1439418" y="694182"/>
                </a:lnTo>
                <a:close/>
              </a:path>
            </a:pathLst>
          </a:custGeom>
          <a:solidFill>
            <a:srgbClr val="9999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5902585" y="4723280"/>
            <a:ext cx="1279712" cy="616884"/>
          </a:xfrm>
          <a:custGeom>
            <a:avLst/>
            <a:gdLst/>
            <a:ahLst/>
            <a:cxnLst/>
            <a:rect l="l" t="t" r="r" b="b"/>
            <a:pathLst>
              <a:path w="1450340" h="699135">
                <a:moveTo>
                  <a:pt x="84742" y="0"/>
                </a:moveTo>
                <a:lnTo>
                  <a:pt x="75183" y="0"/>
                </a:lnTo>
                <a:lnTo>
                  <a:pt x="0" y="698754"/>
                </a:lnTo>
                <a:lnTo>
                  <a:pt x="5333" y="698754"/>
                </a:lnTo>
                <a:lnTo>
                  <a:pt x="5333" y="689610"/>
                </a:lnTo>
                <a:lnTo>
                  <a:pt x="10480" y="689610"/>
                </a:lnTo>
                <a:lnTo>
                  <a:pt x="84742" y="0"/>
                </a:lnTo>
                <a:close/>
              </a:path>
              <a:path w="1450340" h="699135">
                <a:moveTo>
                  <a:pt x="10480" y="689610"/>
                </a:moveTo>
                <a:lnTo>
                  <a:pt x="5333" y="689610"/>
                </a:lnTo>
                <a:lnTo>
                  <a:pt x="9905" y="694944"/>
                </a:lnTo>
                <a:lnTo>
                  <a:pt x="10480" y="689610"/>
                </a:lnTo>
                <a:close/>
              </a:path>
              <a:path w="1450340" h="699135">
                <a:moveTo>
                  <a:pt x="1444752" y="698754"/>
                </a:moveTo>
                <a:lnTo>
                  <a:pt x="1444752" y="689610"/>
                </a:lnTo>
                <a:lnTo>
                  <a:pt x="1440180" y="694944"/>
                </a:lnTo>
                <a:lnTo>
                  <a:pt x="1439605" y="689610"/>
                </a:lnTo>
                <a:lnTo>
                  <a:pt x="10480" y="689610"/>
                </a:lnTo>
                <a:lnTo>
                  <a:pt x="9905" y="694944"/>
                </a:lnTo>
                <a:lnTo>
                  <a:pt x="5333" y="689610"/>
                </a:lnTo>
                <a:lnTo>
                  <a:pt x="5333" y="698754"/>
                </a:lnTo>
                <a:lnTo>
                  <a:pt x="1444752" y="698754"/>
                </a:lnTo>
                <a:close/>
              </a:path>
              <a:path w="1450340" h="699135">
                <a:moveTo>
                  <a:pt x="1450086" y="698754"/>
                </a:moveTo>
                <a:lnTo>
                  <a:pt x="1374902" y="0"/>
                </a:lnTo>
                <a:lnTo>
                  <a:pt x="1365343" y="0"/>
                </a:lnTo>
                <a:lnTo>
                  <a:pt x="1439605" y="689610"/>
                </a:lnTo>
                <a:lnTo>
                  <a:pt x="1444752" y="689610"/>
                </a:lnTo>
                <a:lnTo>
                  <a:pt x="1444752" y="698754"/>
                </a:lnTo>
                <a:lnTo>
                  <a:pt x="1450086" y="698754"/>
                </a:lnTo>
                <a:close/>
              </a:path>
              <a:path w="1450340" h="699135">
                <a:moveTo>
                  <a:pt x="1444752" y="689610"/>
                </a:moveTo>
                <a:lnTo>
                  <a:pt x="1439605" y="689610"/>
                </a:lnTo>
                <a:lnTo>
                  <a:pt x="1440180" y="694944"/>
                </a:lnTo>
                <a:lnTo>
                  <a:pt x="1444752" y="68961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185872" y="4603824"/>
            <a:ext cx="736787" cy="3802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</a:pPr>
            <a:r>
              <a:rPr sz="2471" b="1" spc="-4" dirty="0">
                <a:solidFill>
                  <a:srgbClr val="00339A"/>
                </a:solidFill>
                <a:latin typeface="Arial"/>
                <a:cs typeface="Arial"/>
              </a:rPr>
              <a:t>Roo</a:t>
            </a:r>
            <a:r>
              <a:rPr sz="2471" b="1" dirty="0">
                <a:solidFill>
                  <a:srgbClr val="00339A"/>
                </a:solidFill>
                <a:latin typeface="Arial"/>
                <a:cs typeface="Arial"/>
              </a:rPr>
              <a:t>t</a:t>
            </a:r>
            <a:endParaRPr sz="247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7391176" y="5080971"/>
            <a:ext cx="610160" cy="336176"/>
          </a:xfrm>
          <a:custGeom>
            <a:avLst/>
            <a:gdLst/>
            <a:ahLst/>
            <a:cxnLst/>
            <a:rect l="l" t="t" r="r" b="b"/>
            <a:pathLst>
              <a:path w="691515" h="381000">
                <a:moveTo>
                  <a:pt x="486918" y="285750"/>
                </a:moveTo>
                <a:lnTo>
                  <a:pt x="486918" y="95250"/>
                </a:lnTo>
                <a:lnTo>
                  <a:pt x="0" y="95250"/>
                </a:lnTo>
                <a:lnTo>
                  <a:pt x="0" y="285750"/>
                </a:lnTo>
                <a:lnTo>
                  <a:pt x="486918" y="285750"/>
                </a:lnTo>
                <a:close/>
              </a:path>
              <a:path w="691515" h="381000">
                <a:moveTo>
                  <a:pt x="691134" y="190499"/>
                </a:moveTo>
                <a:lnTo>
                  <a:pt x="486918" y="0"/>
                </a:lnTo>
                <a:lnTo>
                  <a:pt x="486918" y="381000"/>
                </a:lnTo>
                <a:lnTo>
                  <a:pt x="691134" y="1904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7346464" y="5165015"/>
            <a:ext cx="0" cy="168088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500"/>
                </a:lnTo>
              </a:path>
            </a:pathLst>
          </a:custGeom>
          <a:ln w="5105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7289651" y="5165015"/>
            <a:ext cx="0" cy="168088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500"/>
                </a:lnTo>
              </a:path>
            </a:pathLst>
          </a:custGeom>
          <a:ln w="259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5143500" y="5080971"/>
            <a:ext cx="610721" cy="336176"/>
          </a:xfrm>
          <a:custGeom>
            <a:avLst/>
            <a:gdLst/>
            <a:ahLst/>
            <a:cxnLst/>
            <a:rect l="l" t="t" r="r" b="b"/>
            <a:pathLst>
              <a:path w="692150" h="381000">
                <a:moveTo>
                  <a:pt x="204977" y="381000"/>
                </a:moveTo>
                <a:lnTo>
                  <a:pt x="204977" y="0"/>
                </a:lnTo>
                <a:lnTo>
                  <a:pt x="0" y="190500"/>
                </a:lnTo>
                <a:lnTo>
                  <a:pt x="204977" y="381000"/>
                </a:lnTo>
                <a:close/>
              </a:path>
              <a:path w="692150" h="381000">
                <a:moveTo>
                  <a:pt x="691895" y="285749"/>
                </a:moveTo>
                <a:lnTo>
                  <a:pt x="691895" y="95249"/>
                </a:lnTo>
                <a:lnTo>
                  <a:pt x="204977" y="95250"/>
                </a:lnTo>
                <a:lnTo>
                  <a:pt x="204977" y="285750"/>
                </a:lnTo>
                <a:lnTo>
                  <a:pt x="691895" y="2857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5798708" y="5165015"/>
            <a:ext cx="0" cy="168088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500"/>
                </a:lnTo>
              </a:path>
            </a:pathLst>
          </a:custGeom>
          <a:ln w="510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5855186" y="5165015"/>
            <a:ext cx="0" cy="168088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500"/>
                </a:lnTo>
              </a:path>
            </a:pathLst>
          </a:custGeom>
          <a:ln w="251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537883" y="5586581"/>
            <a:ext cx="8068235" cy="868456"/>
          </a:xfrm>
          <a:custGeom>
            <a:avLst/>
            <a:gdLst/>
            <a:ahLst/>
            <a:cxnLst/>
            <a:rect l="l" t="t" r="r" b="b"/>
            <a:pathLst>
              <a:path w="9144000" h="984250">
                <a:moveTo>
                  <a:pt x="0" y="0"/>
                </a:moveTo>
                <a:lnTo>
                  <a:pt x="0" y="983742"/>
                </a:lnTo>
                <a:lnTo>
                  <a:pt x="9144000" y="98374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4706471" y="5587253"/>
            <a:ext cx="3496234" cy="66562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6433969" y="5539516"/>
            <a:ext cx="325531" cy="3259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</a:pPr>
            <a:r>
              <a:rPr sz="2118" b="1" spc="-163" dirty="0">
                <a:solidFill>
                  <a:prstClr val="black"/>
                </a:solidFill>
                <a:latin typeface="Arial"/>
                <a:cs typeface="Arial"/>
              </a:rPr>
              <a:t>LV</a:t>
            </a:r>
            <a:endParaRPr sz="2118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86817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7883" y="1267385"/>
            <a:ext cx="8068235" cy="863973"/>
          </a:xfrm>
          <a:custGeom>
            <a:avLst/>
            <a:gdLst/>
            <a:ahLst/>
            <a:cxnLst/>
            <a:rect l="l" t="t" r="r" b="b"/>
            <a:pathLst>
              <a:path w="9144000" h="979169">
                <a:moveTo>
                  <a:pt x="0" y="0"/>
                </a:moveTo>
                <a:lnTo>
                  <a:pt x="0" y="979170"/>
                </a:lnTo>
                <a:lnTo>
                  <a:pt x="9144000" y="979169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09837" y="616771"/>
            <a:ext cx="5926231" cy="10864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4483" indent="448259"/>
            <a:r>
              <a:rPr sz="3530" spc="-4" dirty="0"/>
              <a:t>Mechanism of opening:  sequence of leaflet</a:t>
            </a:r>
            <a:r>
              <a:rPr sz="3530" spc="-57" dirty="0"/>
              <a:t> </a:t>
            </a:r>
            <a:r>
              <a:rPr sz="3530" spc="-4" dirty="0"/>
              <a:t>opening</a:t>
            </a:r>
            <a:endParaRPr sz="3530"/>
          </a:p>
        </p:txBody>
      </p:sp>
      <p:sp>
        <p:nvSpPr>
          <p:cNvPr id="4" name="object 4"/>
          <p:cNvSpPr/>
          <p:nvPr/>
        </p:nvSpPr>
        <p:spPr>
          <a:xfrm>
            <a:off x="537883" y="2130686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06824" y="2151530"/>
            <a:ext cx="1008529" cy="843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98755" y="2143460"/>
            <a:ext cx="1025338" cy="8518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98755" y="2143461"/>
            <a:ext cx="1025338" cy="852207"/>
          </a:xfrm>
          <a:custGeom>
            <a:avLst/>
            <a:gdLst/>
            <a:ahLst/>
            <a:cxnLst/>
            <a:rect l="l" t="t" r="r" b="b"/>
            <a:pathLst>
              <a:path w="1162050" h="965835">
                <a:moveTo>
                  <a:pt x="1162050" y="965454"/>
                </a:moveTo>
                <a:lnTo>
                  <a:pt x="1162049" y="0"/>
                </a:lnTo>
                <a:lnTo>
                  <a:pt x="0" y="0"/>
                </a:lnTo>
                <a:lnTo>
                  <a:pt x="0" y="965454"/>
                </a:lnTo>
                <a:lnTo>
                  <a:pt x="4571" y="965454"/>
                </a:lnTo>
                <a:lnTo>
                  <a:pt x="4571" y="9144"/>
                </a:lnTo>
                <a:lnTo>
                  <a:pt x="9143" y="4572"/>
                </a:lnTo>
                <a:lnTo>
                  <a:pt x="9143" y="9144"/>
                </a:lnTo>
                <a:lnTo>
                  <a:pt x="1152143" y="9144"/>
                </a:lnTo>
                <a:lnTo>
                  <a:pt x="1152143" y="4572"/>
                </a:lnTo>
                <a:lnTo>
                  <a:pt x="1157477" y="9144"/>
                </a:lnTo>
                <a:lnTo>
                  <a:pt x="1157478" y="965454"/>
                </a:lnTo>
                <a:lnTo>
                  <a:pt x="1162050" y="965454"/>
                </a:lnTo>
                <a:close/>
              </a:path>
              <a:path w="1162050" h="965835">
                <a:moveTo>
                  <a:pt x="9143" y="9144"/>
                </a:moveTo>
                <a:lnTo>
                  <a:pt x="9143" y="4572"/>
                </a:lnTo>
                <a:lnTo>
                  <a:pt x="4571" y="9144"/>
                </a:lnTo>
                <a:lnTo>
                  <a:pt x="9143" y="9144"/>
                </a:lnTo>
                <a:close/>
              </a:path>
              <a:path w="1162050" h="965835">
                <a:moveTo>
                  <a:pt x="9143" y="965454"/>
                </a:moveTo>
                <a:lnTo>
                  <a:pt x="9143" y="9144"/>
                </a:lnTo>
                <a:lnTo>
                  <a:pt x="4571" y="9144"/>
                </a:lnTo>
                <a:lnTo>
                  <a:pt x="4571" y="965454"/>
                </a:lnTo>
                <a:lnTo>
                  <a:pt x="9143" y="965454"/>
                </a:lnTo>
                <a:close/>
              </a:path>
              <a:path w="1162050" h="965835">
                <a:moveTo>
                  <a:pt x="1157477" y="9144"/>
                </a:moveTo>
                <a:lnTo>
                  <a:pt x="1152143" y="4572"/>
                </a:lnTo>
                <a:lnTo>
                  <a:pt x="1152143" y="9144"/>
                </a:lnTo>
                <a:lnTo>
                  <a:pt x="1157477" y="9144"/>
                </a:lnTo>
                <a:close/>
              </a:path>
              <a:path w="1162050" h="965835">
                <a:moveTo>
                  <a:pt x="1157478" y="965454"/>
                </a:moveTo>
                <a:lnTo>
                  <a:pt x="1157477" y="9144"/>
                </a:lnTo>
                <a:lnTo>
                  <a:pt x="1152143" y="9144"/>
                </a:lnTo>
                <a:lnTo>
                  <a:pt x="1152144" y="965454"/>
                </a:lnTo>
                <a:lnTo>
                  <a:pt x="1157478" y="965454"/>
                </a:lnTo>
                <a:close/>
              </a:path>
            </a:pathLst>
          </a:custGeom>
          <a:solidFill>
            <a:srgbClr val="3366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017059" y="2353236"/>
            <a:ext cx="2492749" cy="344594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8490" rIns="0" bIns="0" rtlCol="0">
            <a:spAutoFit/>
          </a:bodyPr>
          <a:lstStyle/>
          <a:p>
            <a:pPr marL="511015" fontAlgn="auto">
              <a:spcBef>
                <a:spcPts val="146"/>
              </a:spcBef>
              <a:spcAft>
                <a:spcPts val="0"/>
              </a:spcAft>
            </a:pPr>
            <a:r>
              <a:rPr sz="2118" spc="-115" dirty="0">
                <a:solidFill>
                  <a:prstClr val="black"/>
                </a:solidFill>
                <a:latin typeface="Cambria"/>
                <a:cs typeface="Cambria"/>
              </a:rPr>
              <a:t>Stellate</a:t>
            </a:r>
            <a:r>
              <a:rPr sz="2118" spc="-13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118" spc="-84" dirty="0">
                <a:solidFill>
                  <a:prstClr val="black"/>
                </a:solidFill>
                <a:latin typeface="Cambria"/>
                <a:cs typeface="Cambria"/>
              </a:rPr>
              <a:t>orifice</a:t>
            </a:r>
            <a:endParaRPr sz="2118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618353" y="2844726"/>
            <a:ext cx="361390" cy="150719"/>
          </a:xfrm>
          <a:custGeom>
            <a:avLst/>
            <a:gdLst/>
            <a:ahLst/>
            <a:cxnLst/>
            <a:rect l="l" t="t" r="r" b="b"/>
            <a:pathLst>
              <a:path w="409575" h="170814">
                <a:moveTo>
                  <a:pt x="300769" y="170688"/>
                </a:moveTo>
                <a:lnTo>
                  <a:pt x="98298" y="0"/>
                </a:lnTo>
                <a:lnTo>
                  <a:pt x="0" y="115823"/>
                </a:lnTo>
                <a:lnTo>
                  <a:pt x="64856" y="170688"/>
                </a:lnTo>
                <a:lnTo>
                  <a:pt x="300769" y="170688"/>
                </a:lnTo>
                <a:close/>
              </a:path>
              <a:path w="409575" h="170814">
                <a:moveTo>
                  <a:pt x="409194" y="162305"/>
                </a:moveTo>
                <a:lnTo>
                  <a:pt x="402226" y="170688"/>
                </a:lnTo>
                <a:lnTo>
                  <a:pt x="408724" y="170688"/>
                </a:lnTo>
                <a:lnTo>
                  <a:pt x="409194" y="162305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612303" y="2838674"/>
            <a:ext cx="372035" cy="156882"/>
          </a:xfrm>
          <a:custGeom>
            <a:avLst/>
            <a:gdLst/>
            <a:ahLst/>
            <a:cxnLst/>
            <a:rect l="l" t="t" r="r" b="b"/>
            <a:pathLst>
              <a:path w="421639" h="177800">
                <a:moveTo>
                  <a:pt x="315154" y="177545"/>
                </a:moveTo>
                <a:lnTo>
                  <a:pt x="104393" y="0"/>
                </a:lnTo>
                <a:lnTo>
                  <a:pt x="0" y="123444"/>
                </a:lnTo>
                <a:lnTo>
                  <a:pt x="9905" y="131788"/>
                </a:lnTo>
                <a:lnTo>
                  <a:pt x="9905" y="119634"/>
                </a:lnTo>
                <a:lnTo>
                  <a:pt x="13362" y="122554"/>
                </a:lnTo>
                <a:lnTo>
                  <a:pt x="102107" y="17986"/>
                </a:lnTo>
                <a:lnTo>
                  <a:pt x="102107" y="9906"/>
                </a:lnTo>
                <a:lnTo>
                  <a:pt x="108965" y="9906"/>
                </a:lnTo>
                <a:lnTo>
                  <a:pt x="108965" y="15719"/>
                </a:lnTo>
                <a:lnTo>
                  <a:pt x="299866" y="177545"/>
                </a:lnTo>
                <a:lnTo>
                  <a:pt x="315154" y="177545"/>
                </a:lnTo>
                <a:close/>
              </a:path>
              <a:path w="421639" h="177800">
                <a:moveTo>
                  <a:pt x="13362" y="122554"/>
                </a:moveTo>
                <a:lnTo>
                  <a:pt x="9905" y="119634"/>
                </a:lnTo>
                <a:lnTo>
                  <a:pt x="10667" y="125730"/>
                </a:lnTo>
                <a:lnTo>
                  <a:pt x="13362" y="122554"/>
                </a:lnTo>
                <a:close/>
              </a:path>
              <a:path w="421639" h="177800">
                <a:moveTo>
                  <a:pt x="78454" y="177545"/>
                </a:moveTo>
                <a:lnTo>
                  <a:pt x="13362" y="122554"/>
                </a:lnTo>
                <a:lnTo>
                  <a:pt x="10667" y="125730"/>
                </a:lnTo>
                <a:lnTo>
                  <a:pt x="9905" y="119634"/>
                </a:lnTo>
                <a:lnTo>
                  <a:pt x="9905" y="131788"/>
                </a:lnTo>
                <a:lnTo>
                  <a:pt x="64223" y="177545"/>
                </a:lnTo>
                <a:lnTo>
                  <a:pt x="78454" y="177545"/>
                </a:lnTo>
                <a:close/>
              </a:path>
              <a:path w="421639" h="177800">
                <a:moveTo>
                  <a:pt x="108965" y="9906"/>
                </a:moveTo>
                <a:lnTo>
                  <a:pt x="102107" y="9906"/>
                </a:lnTo>
                <a:lnTo>
                  <a:pt x="106096" y="13287"/>
                </a:lnTo>
                <a:lnTo>
                  <a:pt x="108965" y="9906"/>
                </a:lnTo>
                <a:close/>
              </a:path>
              <a:path w="421639" h="177800">
                <a:moveTo>
                  <a:pt x="106096" y="13287"/>
                </a:moveTo>
                <a:lnTo>
                  <a:pt x="102107" y="9906"/>
                </a:lnTo>
                <a:lnTo>
                  <a:pt x="102107" y="17986"/>
                </a:lnTo>
                <a:lnTo>
                  <a:pt x="106096" y="13287"/>
                </a:lnTo>
                <a:close/>
              </a:path>
              <a:path w="421639" h="177800">
                <a:moveTo>
                  <a:pt x="108965" y="15719"/>
                </a:moveTo>
                <a:lnTo>
                  <a:pt x="108965" y="9906"/>
                </a:lnTo>
                <a:lnTo>
                  <a:pt x="106096" y="13287"/>
                </a:lnTo>
                <a:lnTo>
                  <a:pt x="108965" y="15719"/>
                </a:lnTo>
                <a:close/>
              </a:path>
              <a:path w="421639" h="177800">
                <a:moveTo>
                  <a:pt x="421386" y="155447"/>
                </a:moveTo>
                <a:lnTo>
                  <a:pt x="402930" y="177545"/>
                </a:lnTo>
                <a:lnTo>
                  <a:pt x="410977" y="177545"/>
                </a:lnTo>
                <a:lnTo>
                  <a:pt x="411480" y="169163"/>
                </a:lnTo>
                <a:lnTo>
                  <a:pt x="419862" y="172211"/>
                </a:lnTo>
                <a:lnTo>
                  <a:pt x="419862" y="177545"/>
                </a:lnTo>
                <a:lnTo>
                  <a:pt x="420171" y="177545"/>
                </a:lnTo>
                <a:lnTo>
                  <a:pt x="421386" y="155447"/>
                </a:lnTo>
                <a:close/>
              </a:path>
              <a:path w="421639" h="177800">
                <a:moveTo>
                  <a:pt x="419862" y="172211"/>
                </a:moveTo>
                <a:lnTo>
                  <a:pt x="411480" y="169163"/>
                </a:lnTo>
                <a:lnTo>
                  <a:pt x="410977" y="177545"/>
                </a:lnTo>
                <a:lnTo>
                  <a:pt x="415373" y="177545"/>
                </a:lnTo>
                <a:lnTo>
                  <a:pt x="419862" y="172211"/>
                </a:lnTo>
                <a:close/>
              </a:path>
              <a:path w="421639" h="177800">
                <a:moveTo>
                  <a:pt x="419862" y="177545"/>
                </a:moveTo>
                <a:lnTo>
                  <a:pt x="419862" y="172211"/>
                </a:lnTo>
                <a:lnTo>
                  <a:pt x="415373" y="177545"/>
                </a:lnTo>
                <a:lnTo>
                  <a:pt x="419862" y="177545"/>
                </a:lnTo>
                <a:close/>
              </a:path>
            </a:pathLst>
          </a:custGeom>
          <a:solidFill>
            <a:srgbClr val="A886E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277471" y="2286000"/>
            <a:ext cx="0" cy="268941"/>
          </a:xfrm>
          <a:custGeom>
            <a:avLst/>
            <a:gdLst/>
            <a:ahLst/>
            <a:cxnLst/>
            <a:rect l="l" t="t" r="r" b="b"/>
            <a:pathLst>
              <a:path h="304800">
                <a:moveTo>
                  <a:pt x="0" y="0"/>
                </a:moveTo>
                <a:lnTo>
                  <a:pt x="0" y="304800"/>
                </a:lnTo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067024" y="2541494"/>
            <a:ext cx="220195" cy="162485"/>
          </a:xfrm>
          <a:custGeom>
            <a:avLst/>
            <a:gdLst/>
            <a:ahLst/>
            <a:cxnLst/>
            <a:rect l="l" t="t" r="r" b="b"/>
            <a:pathLst>
              <a:path w="249555" h="184150">
                <a:moveTo>
                  <a:pt x="249174" y="31241"/>
                </a:moveTo>
                <a:lnTo>
                  <a:pt x="228600" y="0"/>
                </a:lnTo>
                <a:lnTo>
                  <a:pt x="0" y="152400"/>
                </a:lnTo>
                <a:lnTo>
                  <a:pt x="20574" y="183642"/>
                </a:lnTo>
                <a:lnTo>
                  <a:pt x="249174" y="31241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270074" y="2540149"/>
            <a:ext cx="284629" cy="164726"/>
          </a:xfrm>
          <a:custGeom>
            <a:avLst/>
            <a:gdLst/>
            <a:ahLst/>
            <a:cxnLst/>
            <a:rect l="l" t="t" r="r" b="b"/>
            <a:pathLst>
              <a:path w="322580" h="186689">
                <a:moveTo>
                  <a:pt x="322325" y="152399"/>
                </a:moveTo>
                <a:lnTo>
                  <a:pt x="17525" y="0"/>
                </a:lnTo>
                <a:lnTo>
                  <a:pt x="0" y="34290"/>
                </a:lnTo>
                <a:lnTo>
                  <a:pt x="304799" y="186689"/>
                </a:lnTo>
                <a:lnTo>
                  <a:pt x="322325" y="152399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155391" y="2222127"/>
            <a:ext cx="2102447" cy="77320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37883" y="2994659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806824" y="2995331"/>
            <a:ext cx="1008529" cy="336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98755" y="2995331"/>
            <a:ext cx="1025338" cy="4168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98755" y="2995332"/>
            <a:ext cx="1025338" cy="42022"/>
          </a:xfrm>
          <a:custGeom>
            <a:avLst/>
            <a:gdLst/>
            <a:ahLst/>
            <a:cxnLst/>
            <a:rect l="l" t="t" r="r" b="b"/>
            <a:pathLst>
              <a:path w="1162050" h="47625">
                <a:moveTo>
                  <a:pt x="9143" y="38100"/>
                </a:moveTo>
                <a:lnTo>
                  <a:pt x="9143" y="0"/>
                </a:lnTo>
                <a:lnTo>
                  <a:pt x="0" y="0"/>
                </a:lnTo>
                <a:lnTo>
                  <a:pt x="0" y="47244"/>
                </a:lnTo>
                <a:lnTo>
                  <a:pt x="4571" y="47244"/>
                </a:lnTo>
                <a:lnTo>
                  <a:pt x="4571" y="38100"/>
                </a:lnTo>
                <a:lnTo>
                  <a:pt x="9143" y="38100"/>
                </a:lnTo>
                <a:close/>
              </a:path>
              <a:path w="1162050" h="47625">
                <a:moveTo>
                  <a:pt x="1157478" y="38100"/>
                </a:moveTo>
                <a:lnTo>
                  <a:pt x="4571" y="38100"/>
                </a:lnTo>
                <a:lnTo>
                  <a:pt x="9143" y="42672"/>
                </a:lnTo>
                <a:lnTo>
                  <a:pt x="9143" y="47244"/>
                </a:lnTo>
                <a:lnTo>
                  <a:pt x="1152144" y="47244"/>
                </a:lnTo>
                <a:lnTo>
                  <a:pt x="1152144" y="42672"/>
                </a:lnTo>
                <a:lnTo>
                  <a:pt x="1157478" y="38100"/>
                </a:lnTo>
                <a:close/>
              </a:path>
              <a:path w="1162050" h="47625">
                <a:moveTo>
                  <a:pt x="9143" y="47244"/>
                </a:moveTo>
                <a:lnTo>
                  <a:pt x="9143" y="42672"/>
                </a:lnTo>
                <a:lnTo>
                  <a:pt x="4571" y="38100"/>
                </a:lnTo>
                <a:lnTo>
                  <a:pt x="4571" y="47244"/>
                </a:lnTo>
                <a:lnTo>
                  <a:pt x="9143" y="47244"/>
                </a:lnTo>
                <a:close/>
              </a:path>
              <a:path w="1162050" h="47625">
                <a:moveTo>
                  <a:pt x="1162050" y="47244"/>
                </a:moveTo>
                <a:lnTo>
                  <a:pt x="1162050" y="0"/>
                </a:lnTo>
                <a:lnTo>
                  <a:pt x="1152144" y="0"/>
                </a:lnTo>
                <a:lnTo>
                  <a:pt x="1152144" y="38100"/>
                </a:lnTo>
                <a:lnTo>
                  <a:pt x="1157478" y="38100"/>
                </a:lnTo>
                <a:lnTo>
                  <a:pt x="1157478" y="47244"/>
                </a:lnTo>
                <a:lnTo>
                  <a:pt x="1162050" y="47244"/>
                </a:lnTo>
                <a:close/>
              </a:path>
              <a:path w="1162050" h="47625">
                <a:moveTo>
                  <a:pt x="1157478" y="47244"/>
                </a:moveTo>
                <a:lnTo>
                  <a:pt x="1157478" y="38100"/>
                </a:lnTo>
                <a:lnTo>
                  <a:pt x="1152144" y="42672"/>
                </a:lnTo>
                <a:lnTo>
                  <a:pt x="1152144" y="47244"/>
                </a:lnTo>
                <a:lnTo>
                  <a:pt x="1157478" y="47244"/>
                </a:lnTo>
                <a:close/>
              </a:path>
            </a:pathLst>
          </a:custGeom>
          <a:solidFill>
            <a:srgbClr val="3366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949824" y="3111649"/>
            <a:ext cx="1075764" cy="74765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941755" y="3102908"/>
            <a:ext cx="1092573" cy="75639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941754" y="3102908"/>
            <a:ext cx="1092574" cy="756397"/>
          </a:xfrm>
          <a:custGeom>
            <a:avLst/>
            <a:gdLst/>
            <a:ahLst/>
            <a:cxnLst/>
            <a:rect l="l" t="t" r="r" b="b"/>
            <a:pathLst>
              <a:path w="1238250" h="857250">
                <a:moveTo>
                  <a:pt x="1238249" y="857250"/>
                </a:moveTo>
                <a:lnTo>
                  <a:pt x="1238249" y="0"/>
                </a:lnTo>
                <a:lnTo>
                  <a:pt x="0" y="0"/>
                </a:lnTo>
                <a:lnTo>
                  <a:pt x="0" y="857250"/>
                </a:lnTo>
                <a:lnTo>
                  <a:pt x="4571" y="857250"/>
                </a:lnTo>
                <a:lnTo>
                  <a:pt x="4571" y="9906"/>
                </a:lnTo>
                <a:lnTo>
                  <a:pt x="9143" y="4572"/>
                </a:lnTo>
                <a:lnTo>
                  <a:pt x="9143" y="9906"/>
                </a:lnTo>
                <a:lnTo>
                  <a:pt x="1228343" y="9906"/>
                </a:lnTo>
                <a:lnTo>
                  <a:pt x="1228343" y="4572"/>
                </a:lnTo>
                <a:lnTo>
                  <a:pt x="1233677" y="9906"/>
                </a:lnTo>
                <a:lnTo>
                  <a:pt x="1233677" y="857250"/>
                </a:lnTo>
                <a:lnTo>
                  <a:pt x="1238249" y="857250"/>
                </a:lnTo>
                <a:close/>
              </a:path>
              <a:path w="1238250" h="857250">
                <a:moveTo>
                  <a:pt x="9143" y="9906"/>
                </a:moveTo>
                <a:lnTo>
                  <a:pt x="9143" y="4572"/>
                </a:lnTo>
                <a:lnTo>
                  <a:pt x="4571" y="9906"/>
                </a:lnTo>
                <a:lnTo>
                  <a:pt x="9143" y="9906"/>
                </a:lnTo>
                <a:close/>
              </a:path>
              <a:path w="1238250" h="857250">
                <a:moveTo>
                  <a:pt x="9143" y="857250"/>
                </a:moveTo>
                <a:lnTo>
                  <a:pt x="9143" y="9906"/>
                </a:lnTo>
                <a:lnTo>
                  <a:pt x="4571" y="9906"/>
                </a:lnTo>
                <a:lnTo>
                  <a:pt x="4571" y="857250"/>
                </a:lnTo>
                <a:lnTo>
                  <a:pt x="9143" y="857250"/>
                </a:lnTo>
                <a:close/>
              </a:path>
              <a:path w="1238250" h="857250">
                <a:moveTo>
                  <a:pt x="1233677" y="9906"/>
                </a:moveTo>
                <a:lnTo>
                  <a:pt x="1228343" y="4572"/>
                </a:lnTo>
                <a:lnTo>
                  <a:pt x="1228343" y="9906"/>
                </a:lnTo>
                <a:lnTo>
                  <a:pt x="1233677" y="9906"/>
                </a:lnTo>
                <a:close/>
              </a:path>
              <a:path w="1238250" h="857250">
                <a:moveTo>
                  <a:pt x="1233677" y="857250"/>
                </a:moveTo>
                <a:lnTo>
                  <a:pt x="1233677" y="9906"/>
                </a:lnTo>
                <a:lnTo>
                  <a:pt x="1228343" y="9906"/>
                </a:lnTo>
                <a:lnTo>
                  <a:pt x="1228343" y="857250"/>
                </a:lnTo>
                <a:lnTo>
                  <a:pt x="1233677" y="857250"/>
                </a:lnTo>
                <a:close/>
              </a:path>
            </a:pathLst>
          </a:custGeom>
          <a:solidFill>
            <a:srgbClr val="3366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227294" y="3361765"/>
            <a:ext cx="2362200" cy="344594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8490" rIns="0" bIns="0" rtlCol="0">
            <a:spAutoFit/>
          </a:bodyPr>
          <a:lstStyle/>
          <a:p>
            <a:pPr marL="477396" fontAlgn="auto">
              <a:spcBef>
                <a:spcPts val="146"/>
              </a:spcBef>
              <a:spcAft>
                <a:spcPts val="0"/>
              </a:spcAft>
            </a:pPr>
            <a:r>
              <a:rPr sz="2118" spc="-106" dirty="0">
                <a:solidFill>
                  <a:prstClr val="black"/>
                </a:solidFill>
                <a:latin typeface="Cambria"/>
                <a:cs typeface="Cambria"/>
              </a:rPr>
              <a:t>Small</a:t>
            </a:r>
            <a:r>
              <a:rPr sz="2118" spc="-26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118" spc="-124" dirty="0">
                <a:solidFill>
                  <a:prstClr val="black"/>
                </a:solidFill>
                <a:latin typeface="Cambria"/>
                <a:cs typeface="Cambria"/>
              </a:rPr>
              <a:t>triangle</a:t>
            </a:r>
            <a:endParaRPr sz="2118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675580" y="2995332"/>
            <a:ext cx="303679" cy="198344"/>
          </a:xfrm>
          <a:custGeom>
            <a:avLst/>
            <a:gdLst/>
            <a:ahLst/>
            <a:cxnLst/>
            <a:rect l="l" t="t" r="r" b="b"/>
            <a:pathLst>
              <a:path w="344169" h="224789">
                <a:moveTo>
                  <a:pt x="343867" y="0"/>
                </a:moveTo>
                <a:lnTo>
                  <a:pt x="337370" y="0"/>
                </a:lnTo>
                <a:lnTo>
                  <a:pt x="295569" y="50291"/>
                </a:lnTo>
                <a:lnTo>
                  <a:pt x="235912" y="0"/>
                </a:lnTo>
                <a:lnTo>
                  <a:pt x="0" y="0"/>
                </a:lnTo>
                <a:lnTo>
                  <a:pt x="197271" y="166877"/>
                </a:lnTo>
                <a:lnTo>
                  <a:pt x="197271" y="213422"/>
                </a:lnTo>
                <a:lnTo>
                  <a:pt x="333669" y="182117"/>
                </a:lnTo>
                <a:lnTo>
                  <a:pt x="343867" y="0"/>
                </a:lnTo>
                <a:close/>
              </a:path>
              <a:path w="344169" h="224789">
                <a:moveTo>
                  <a:pt x="197271" y="213422"/>
                </a:moveTo>
                <a:lnTo>
                  <a:pt x="197271" y="166877"/>
                </a:lnTo>
                <a:lnTo>
                  <a:pt x="147741" y="224789"/>
                </a:lnTo>
                <a:lnTo>
                  <a:pt x="197271" y="213422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668970" y="2995331"/>
            <a:ext cx="314325" cy="205068"/>
          </a:xfrm>
          <a:custGeom>
            <a:avLst/>
            <a:gdLst/>
            <a:ahLst/>
            <a:cxnLst/>
            <a:rect l="l" t="t" r="r" b="b"/>
            <a:pathLst>
              <a:path w="356235" h="232410">
                <a:moveTo>
                  <a:pt x="210858" y="166116"/>
                </a:moveTo>
                <a:lnTo>
                  <a:pt x="14231" y="0"/>
                </a:lnTo>
                <a:lnTo>
                  <a:pt x="0" y="0"/>
                </a:lnTo>
                <a:lnTo>
                  <a:pt x="198241" y="166999"/>
                </a:lnTo>
                <a:lnTo>
                  <a:pt x="200952" y="163830"/>
                </a:lnTo>
                <a:lnTo>
                  <a:pt x="201714" y="169926"/>
                </a:lnTo>
                <a:lnTo>
                  <a:pt x="201714" y="177008"/>
                </a:lnTo>
                <a:lnTo>
                  <a:pt x="210858" y="166116"/>
                </a:lnTo>
                <a:close/>
              </a:path>
              <a:path w="356235" h="232410">
                <a:moveTo>
                  <a:pt x="201714" y="177008"/>
                </a:moveTo>
                <a:lnTo>
                  <a:pt x="201714" y="169926"/>
                </a:lnTo>
                <a:lnTo>
                  <a:pt x="198241" y="166999"/>
                </a:lnTo>
                <a:lnTo>
                  <a:pt x="142278" y="232410"/>
                </a:lnTo>
                <a:lnTo>
                  <a:pt x="154470" y="229624"/>
                </a:lnTo>
                <a:lnTo>
                  <a:pt x="154470" y="220218"/>
                </a:lnTo>
                <a:lnTo>
                  <a:pt x="168071" y="217083"/>
                </a:lnTo>
                <a:lnTo>
                  <a:pt x="201714" y="177008"/>
                </a:lnTo>
                <a:close/>
              </a:path>
              <a:path w="356235" h="232410">
                <a:moveTo>
                  <a:pt x="168071" y="217083"/>
                </a:moveTo>
                <a:lnTo>
                  <a:pt x="154470" y="220218"/>
                </a:lnTo>
                <a:lnTo>
                  <a:pt x="159042" y="227838"/>
                </a:lnTo>
                <a:lnTo>
                  <a:pt x="168071" y="217083"/>
                </a:lnTo>
                <a:close/>
              </a:path>
              <a:path w="356235" h="232410">
                <a:moveTo>
                  <a:pt x="339636" y="187320"/>
                </a:moveTo>
                <a:lnTo>
                  <a:pt x="339636" y="177546"/>
                </a:lnTo>
                <a:lnTo>
                  <a:pt x="335826" y="182118"/>
                </a:lnTo>
                <a:lnTo>
                  <a:pt x="335826" y="178424"/>
                </a:lnTo>
                <a:lnTo>
                  <a:pt x="168071" y="217083"/>
                </a:lnTo>
                <a:lnTo>
                  <a:pt x="159042" y="227838"/>
                </a:lnTo>
                <a:lnTo>
                  <a:pt x="154470" y="220218"/>
                </a:lnTo>
                <a:lnTo>
                  <a:pt x="154470" y="229624"/>
                </a:lnTo>
                <a:lnTo>
                  <a:pt x="335826" y="188191"/>
                </a:lnTo>
                <a:lnTo>
                  <a:pt x="335826" y="182118"/>
                </a:lnTo>
                <a:lnTo>
                  <a:pt x="336051" y="178372"/>
                </a:lnTo>
                <a:lnTo>
                  <a:pt x="336051" y="188139"/>
                </a:lnTo>
                <a:lnTo>
                  <a:pt x="339636" y="187320"/>
                </a:lnTo>
                <a:close/>
              </a:path>
              <a:path w="356235" h="232410">
                <a:moveTo>
                  <a:pt x="201714" y="169926"/>
                </a:moveTo>
                <a:lnTo>
                  <a:pt x="200952" y="163830"/>
                </a:lnTo>
                <a:lnTo>
                  <a:pt x="198241" y="166999"/>
                </a:lnTo>
                <a:lnTo>
                  <a:pt x="201714" y="169926"/>
                </a:lnTo>
                <a:close/>
              </a:path>
              <a:path w="356235" h="232410">
                <a:moveTo>
                  <a:pt x="302456" y="43405"/>
                </a:moveTo>
                <a:lnTo>
                  <a:pt x="250931" y="0"/>
                </a:lnTo>
                <a:lnTo>
                  <a:pt x="235643" y="0"/>
                </a:lnTo>
                <a:lnTo>
                  <a:pt x="299250" y="53920"/>
                </a:lnTo>
                <a:lnTo>
                  <a:pt x="299250" y="47244"/>
                </a:lnTo>
                <a:lnTo>
                  <a:pt x="302456" y="43405"/>
                </a:lnTo>
                <a:close/>
              </a:path>
              <a:path w="356235" h="232410">
                <a:moveTo>
                  <a:pt x="306108" y="46482"/>
                </a:moveTo>
                <a:lnTo>
                  <a:pt x="302456" y="43405"/>
                </a:lnTo>
                <a:lnTo>
                  <a:pt x="299250" y="47244"/>
                </a:lnTo>
                <a:lnTo>
                  <a:pt x="306108" y="46482"/>
                </a:lnTo>
                <a:close/>
              </a:path>
              <a:path w="356235" h="232410">
                <a:moveTo>
                  <a:pt x="306108" y="53527"/>
                </a:moveTo>
                <a:lnTo>
                  <a:pt x="306108" y="46482"/>
                </a:lnTo>
                <a:lnTo>
                  <a:pt x="299250" y="47244"/>
                </a:lnTo>
                <a:lnTo>
                  <a:pt x="299250" y="53920"/>
                </a:lnTo>
                <a:lnTo>
                  <a:pt x="303060" y="57150"/>
                </a:lnTo>
                <a:lnTo>
                  <a:pt x="306108" y="53527"/>
                </a:lnTo>
                <a:close/>
              </a:path>
              <a:path w="356235" h="232410">
                <a:moveTo>
                  <a:pt x="346754" y="0"/>
                </a:moveTo>
                <a:lnTo>
                  <a:pt x="338707" y="0"/>
                </a:lnTo>
                <a:lnTo>
                  <a:pt x="302456" y="43405"/>
                </a:lnTo>
                <a:lnTo>
                  <a:pt x="306108" y="46482"/>
                </a:lnTo>
                <a:lnTo>
                  <a:pt x="306108" y="53527"/>
                </a:lnTo>
                <a:lnTo>
                  <a:pt x="346416" y="5626"/>
                </a:lnTo>
                <a:lnTo>
                  <a:pt x="346754" y="0"/>
                </a:lnTo>
                <a:close/>
              </a:path>
              <a:path w="356235" h="232410">
                <a:moveTo>
                  <a:pt x="339636" y="177546"/>
                </a:moveTo>
                <a:lnTo>
                  <a:pt x="336051" y="178372"/>
                </a:lnTo>
                <a:lnTo>
                  <a:pt x="335826" y="182118"/>
                </a:lnTo>
                <a:lnTo>
                  <a:pt x="339636" y="177546"/>
                </a:lnTo>
                <a:close/>
              </a:path>
              <a:path w="356235" h="232410">
                <a:moveTo>
                  <a:pt x="355948" y="0"/>
                </a:moveTo>
                <a:lnTo>
                  <a:pt x="351150" y="0"/>
                </a:lnTo>
                <a:lnTo>
                  <a:pt x="346416" y="5626"/>
                </a:lnTo>
                <a:lnTo>
                  <a:pt x="336051" y="178372"/>
                </a:lnTo>
                <a:lnTo>
                  <a:pt x="339636" y="177546"/>
                </a:lnTo>
                <a:lnTo>
                  <a:pt x="339636" y="187320"/>
                </a:lnTo>
                <a:lnTo>
                  <a:pt x="345732" y="185928"/>
                </a:lnTo>
                <a:lnTo>
                  <a:pt x="355948" y="0"/>
                </a:lnTo>
                <a:close/>
              </a:path>
              <a:path w="356235" h="232410">
                <a:moveTo>
                  <a:pt x="351150" y="0"/>
                </a:moveTo>
                <a:lnTo>
                  <a:pt x="346754" y="0"/>
                </a:lnTo>
                <a:lnTo>
                  <a:pt x="346416" y="5626"/>
                </a:lnTo>
                <a:lnTo>
                  <a:pt x="351150" y="0"/>
                </a:lnTo>
                <a:close/>
              </a:path>
            </a:pathLst>
          </a:custGeom>
          <a:solidFill>
            <a:srgbClr val="A886E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353235" y="3294530"/>
            <a:ext cx="268941" cy="336176"/>
          </a:xfrm>
          <a:custGeom>
            <a:avLst/>
            <a:gdLst/>
            <a:ahLst/>
            <a:cxnLst/>
            <a:rect l="l" t="t" r="r" b="b"/>
            <a:pathLst>
              <a:path w="304800" h="381000">
                <a:moveTo>
                  <a:pt x="304800" y="381000"/>
                </a:moveTo>
                <a:lnTo>
                  <a:pt x="152399" y="0"/>
                </a:lnTo>
                <a:lnTo>
                  <a:pt x="0" y="381000"/>
                </a:lnTo>
                <a:lnTo>
                  <a:pt x="304800" y="38100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155391" y="2995331"/>
            <a:ext cx="2102447" cy="86397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37883" y="3858633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949824" y="3859305"/>
            <a:ext cx="1075764" cy="17481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941755" y="3859306"/>
            <a:ext cx="1092573" cy="18355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941754" y="3859305"/>
            <a:ext cx="1092574" cy="183776"/>
          </a:xfrm>
          <a:custGeom>
            <a:avLst/>
            <a:gdLst/>
            <a:ahLst/>
            <a:cxnLst/>
            <a:rect l="l" t="t" r="r" b="b"/>
            <a:pathLst>
              <a:path w="1238250" h="208279">
                <a:moveTo>
                  <a:pt x="9143" y="198120"/>
                </a:moveTo>
                <a:lnTo>
                  <a:pt x="9143" y="0"/>
                </a:lnTo>
                <a:lnTo>
                  <a:pt x="0" y="0"/>
                </a:lnTo>
                <a:lnTo>
                  <a:pt x="0" y="208025"/>
                </a:lnTo>
                <a:lnTo>
                  <a:pt x="4571" y="208025"/>
                </a:lnTo>
                <a:lnTo>
                  <a:pt x="4571" y="198120"/>
                </a:lnTo>
                <a:lnTo>
                  <a:pt x="9143" y="198120"/>
                </a:lnTo>
                <a:close/>
              </a:path>
              <a:path w="1238250" h="208279">
                <a:moveTo>
                  <a:pt x="1233677" y="198120"/>
                </a:moveTo>
                <a:lnTo>
                  <a:pt x="4571" y="198120"/>
                </a:lnTo>
                <a:lnTo>
                  <a:pt x="9143" y="203454"/>
                </a:lnTo>
                <a:lnTo>
                  <a:pt x="9143" y="208025"/>
                </a:lnTo>
                <a:lnTo>
                  <a:pt x="1228343" y="208025"/>
                </a:lnTo>
                <a:lnTo>
                  <a:pt x="1228343" y="203454"/>
                </a:lnTo>
                <a:lnTo>
                  <a:pt x="1233677" y="198120"/>
                </a:lnTo>
                <a:close/>
              </a:path>
              <a:path w="1238250" h="208279">
                <a:moveTo>
                  <a:pt x="9143" y="208025"/>
                </a:moveTo>
                <a:lnTo>
                  <a:pt x="9143" y="203454"/>
                </a:lnTo>
                <a:lnTo>
                  <a:pt x="4571" y="198120"/>
                </a:lnTo>
                <a:lnTo>
                  <a:pt x="4571" y="208025"/>
                </a:lnTo>
                <a:lnTo>
                  <a:pt x="9143" y="208025"/>
                </a:lnTo>
                <a:close/>
              </a:path>
              <a:path w="1238250" h="208279">
                <a:moveTo>
                  <a:pt x="1238249" y="208025"/>
                </a:moveTo>
                <a:lnTo>
                  <a:pt x="1238249" y="0"/>
                </a:lnTo>
                <a:lnTo>
                  <a:pt x="1228343" y="0"/>
                </a:lnTo>
                <a:lnTo>
                  <a:pt x="1228343" y="198120"/>
                </a:lnTo>
                <a:lnTo>
                  <a:pt x="1233677" y="198120"/>
                </a:lnTo>
                <a:lnTo>
                  <a:pt x="1233677" y="208025"/>
                </a:lnTo>
                <a:lnTo>
                  <a:pt x="1238249" y="208025"/>
                </a:lnTo>
                <a:close/>
              </a:path>
              <a:path w="1238250" h="208279">
                <a:moveTo>
                  <a:pt x="1233677" y="208025"/>
                </a:moveTo>
                <a:lnTo>
                  <a:pt x="1233677" y="198120"/>
                </a:lnTo>
                <a:lnTo>
                  <a:pt x="1228343" y="203454"/>
                </a:lnTo>
                <a:lnTo>
                  <a:pt x="1228343" y="208025"/>
                </a:lnTo>
                <a:lnTo>
                  <a:pt x="1233677" y="208025"/>
                </a:lnTo>
                <a:close/>
              </a:path>
            </a:pathLst>
          </a:custGeom>
          <a:solidFill>
            <a:srgbClr val="3366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160059" y="4168589"/>
            <a:ext cx="1075765" cy="55469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151989" y="4160519"/>
            <a:ext cx="1092574" cy="56275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3151989" y="4160519"/>
            <a:ext cx="1092574" cy="563096"/>
          </a:xfrm>
          <a:custGeom>
            <a:avLst/>
            <a:gdLst/>
            <a:ahLst/>
            <a:cxnLst/>
            <a:rect l="l" t="t" r="r" b="b"/>
            <a:pathLst>
              <a:path w="1238250" h="638175">
                <a:moveTo>
                  <a:pt x="1238250" y="637793"/>
                </a:moveTo>
                <a:lnTo>
                  <a:pt x="1238250" y="0"/>
                </a:lnTo>
                <a:lnTo>
                  <a:pt x="0" y="0"/>
                </a:lnTo>
                <a:lnTo>
                  <a:pt x="0" y="637793"/>
                </a:lnTo>
                <a:lnTo>
                  <a:pt x="4572" y="637793"/>
                </a:lnTo>
                <a:lnTo>
                  <a:pt x="4572" y="9143"/>
                </a:lnTo>
                <a:lnTo>
                  <a:pt x="9144" y="4571"/>
                </a:lnTo>
                <a:lnTo>
                  <a:pt x="9144" y="9143"/>
                </a:lnTo>
                <a:lnTo>
                  <a:pt x="1228344" y="9143"/>
                </a:lnTo>
                <a:lnTo>
                  <a:pt x="1228344" y="4571"/>
                </a:lnTo>
                <a:lnTo>
                  <a:pt x="1233678" y="9143"/>
                </a:lnTo>
                <a:lnTo>
                  <a:pt x="1233678" y="637793"/>
                </a:lnTo>
                <a:lnTo>
                  <a:pt x="1238250" y="637793"/>
                </a:lnTo>
                <a:close/>
              </a:path>
              <a:path w="1238250" h="638175">
                <a:moveTo>
                  <a:pt x="9144" y="9143"/>
                </a:moveTo>
                <a:lnTo>
                  <a:pt x="9144" y="4571"/>
                </a:lnTo>
                <a:lnTo>
                  <a:pt x="4572" y="9143"/>
                </a:lnTo>
                <a:lnTo>
                  <a:pt x="9144" y="9143"/>
                </a:lnTo>
                <a:close/>
              </a:path>
              <a:path w="1238250" h="638175">
                <a:moveTo>
                  <a:pt x="9144" y="637793"/>
                </a:moveTo>
                <a:lnTo>
                  <a:pt x="9144" y="9143"/>
                </a:lnTo>
                <a:lnTo>
                  <a:pt x="4572" y="9143"/>
                </a:lnTo>
                <a:lnTo>
                  <a:pt x="4572" y="637793"/>
                </a:lnTo>
                <a:lnTo>
                  <a:pt x="9144" y="637793"/>
                </a:lnTo>
                <a:close/>
              </a:path>
              <a:path w="1238250" h="638175">
                <a:moveTo>
                  <a:pt x="1233678" y="9143"/>
                </a:moveTo>
                <a:lnTo>
                  <a:pt x="1228344" y="4571"/>
                </a:lnTo>
                <a:lnTo>
                  <a:pt x="1228344" y="9143"/>
                </a:lnTo>
                <a:lnTo>
                  <a:pt x="1233678" y="9143"/>
                </a:lnTo>
                <a:close/>
              </a:path>
              <a:path w="1238250" h="638175">
                <a:moveTo>
                  <a:pt x="1233678" y="637793"/>
                </a:moveTo>
                <a:lnTo>
                  <a:pt x="1233678" y="9143"/>
                </a:lnTo>
                <a:lnTo>
                  <a:pt x="1228344" y="9143"/>
                </a:lnTo>
                <a:lnTo>
                  <a:pt x="1228344" y="637793"/>
                </a:lnTo>
                <a:lnTo>
                  <a:pt x="1233678" y="637793"/>
                </a:lnTo>
                <a:close/>
              </a:path>
            </a:pathLst>
          </a:custGeom>
          <a:solidFill>
            <a:srgbClr val="3366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4437530" y="4437529"/>
            <a:ext cx="1660151" cy="285750"/>
          </a:xfrm>
          <a:custGeom>
            <a:avLst/>
            <a:gdLst/>
            <a:ahLst/>
            <a:cxnLst/>
            <a:rect l="l" t="t" r="r" b="b"/>
            <a:pathLst>
              <a:path w="1881504" h="323850">
                <a:moveTo>
                  <a:pt x="0" y="0"/>
                </a:moveTo>
                <a:lnTo>
                  <a:pt x="0" y="323850"/>
                </a:lnTo>
                <a:lnTo>
                  <a:pt x="1881377" y="323850"/>
                </a:lnTo>
                <a:lnTo>
                  <a:pt x="1881377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2828588" y="3920490"/>
            <a:ext cx="361390" cy="349063"/>
          </a:xfrm>
          <a:custGeom>
            <a:avLst/>
            <a:gdLst/>
            <a:ahLst/>
            <a:cxnLst/>
            <a:rect l="l" t="t" r="r" b="b"/>
            <a:pathLst>
              <a:path w="409575" h="395604">
                <a:moveTo>
                  <a:pt x="409194" y="162305"/>
                </a:moveTo>
                <a:lnTo>
                  <a:pt x="360426" y="220979"/>
                </a:lnTo>
                <a:lnTo>
                  <a:pt x="98298" y="0"/>
                </a:lnTo>
                <a:lnTo>
                  <a:pt x="0" y="115823"/>
                </a:lnTo>
                <a:lnTo>
                  <a:pt x="262128" y="337566"/>
                </a:lnTo>
                <a:lnTo>
                  <a:pt x="262128" y="384110"/>
                </a:lnTo>
                <a:lnTo>
                  <a:pt x="398526" y="352806"/>
                </a:lnTo>
                <a:lnTo>
                  <a:pt x="409194" y="162305"/>
                </a:lnTo>
                <a:close/>
              </a:path>
              <a:path w="409575" h="395604">
                <a:moveTo>
                  <a:pt x="262128" y="384110"/>
                </a:moveTo>
                <a:lnTo>
                  <a:pt x="262128" y="337566"/>
                </a:lnTo>
                <a:lnTo>
                  <a:pt x="212598" y="395478"/>
                </a:lnTo>
                <a:lnTo>
                  <a:pt x="262128" y="38411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2822538" y="3914439"/>
            <a:ext cx="372035" cy="361949"/>
          </a:xfrm>
          <a:custGeom>
            <a:avLst/>
            <a:gdLst/>
            <a:ahLst/>
            <a:cxnLst/>
            <a:rect l="l" t="t" r="r" b="b"/>
            <a:pathLst>
              <a:path w="421639" h="410210">
                <a:moveTo>
                  <a:pt x="366679" y="220951"/>
                </a:moveTo>
                <a:lnTo>
                  <a:pt x="104393" y="0"/>
                </a:lnTo>
                <a:lnTo>
                  <a:pt x="0" y="123444"/>
                </a:lnTo>
                <a:lnTo>
                  <a:pt x="9905" y="131788"/>
                </a:lnTo>
                <a:lnTo>
                  <a:pt x="9905" y="119634"/>
                </a:lnTo>
                <a:lnTo>
                  <a:pt x="13362" y="122554"/>
                </a:lnTo>
                <a:lnTo>
                  <a:pt x="102107" y="17986"/>
                </a:lnTo>
                <a:lnTo>
                  <a:pt x="102107" y="9906"/>
                </a:lnTo>
                <a:lnTo>
                  <a:pt x="108965" y="9906"/>
                </a:lnTo>
                <a:lnTo>
                  <a:pt x="108965" y="15719"/>
                </a:lnTo>
                <a:lnTo>
                  <a:pt x="363473" y="231466"/>
                </a:lnTo>
                <a:lnTo>
                  <a:pt x="363473" y="224790"/>
                </a:lnTo>
                <a:lnTo>
                  <a:pt x="366679" y="220951"/>
                </a:lnTo>
                <a:close/>
              </a:path>
              <a:path w="421639" h="410210">
                <a:moveTo>
                  <a:pt x="13362" y="122554"/>
                </a:moveTo>
                <a:lnTo>
                  <a:pt x="9905" y="119634"/>
                </a:lnTo>
                <a:lnTo>
                  <a:pt x="10667" y="125730"/>
                </a:lnTo>
                <a:lnTo>
                  <a:pt x="13362" y="122554"/>
                </a:lnTo>
                <a:close/>
              </a:path>
              <a:path w="421639" h="410210">
                <a:moveTo>
                  <a:pt x="275082" y="343662"/>
                </a:moveTo>
                <a:lnTo>
                  <a:pt x="13362" y="122554"/>
                </a:lnTo>
                <a:lnTo>
                  <a:pt x="10667" y="125730"/>
                </a:lnTo>
                <a:lnTo>
                  <a:pt x="9905" y="119634"/>
                </a:lnTo>
                <a:lnTo>
                  <a:pt x="9905" y="131788"/>
                </a:lnTo>
                <a:lnTo>
                  <a:pt x="262464" y="344545"/>
                </a:lnTo>
                <a:lnTo>
                  <a:pt x="265176" y="341376"/>
                </a:lnTo>
                <a:lnTo>
                  <a:pt x="265938" y="347472"/>
                </a:lnTo>
                <a:lnTo>
                  <a:pt x="265938" y="354554"/>
                </a:lnTo>
                <a:lnTo>
                  <a:pt x="275082" y="343662"/>
                </a:lnTo>
                <a:close/>
              </a:path>
              <a:path w="421639" h="410210">
                <a:moveTo>
                  <a:pt x="108965" y="9906"/>
                </a:moveTo>
                <a:lnTo>
                  <a:pt x="102107" y="9906"/>
                </a:lnTo>
                <a:lnTo>
                  <a:pt x="106096" y="13287"/>
                </a:lnTo>
                <a:lnTo>
                  <a:pt x="108965" y="9906"/>
                </a:lnTo>
                <a:close/>
              </a:path>
              <a:path w="421639" h="410210">
                <a:moveTo>
                  <a:pt x="106096" y="13287"/>
                </a:moveTo>
                <a:lnTo>
                  <a:pt x="102107" y="9906"/>
                </a:lnTo>
                <a:lnTo>
                  <a:pt x="102107" y="17986"/>
                </a:lnTo>
                <a:lnTo>
                  <a:pt x="106096" y="13287"/>
                </a:lnTo>
                <a:close/>
              </a:path>
              <a:path w="421639" h="410210">
                <a:moveTo>
                  <a:pt x="108965" y="15719"/>
                </a:moveTo>
                <a:lnTo>
                  <a:pt x="108965" y="9906"/>
                </a:lnTo>
                <a:lnTo>
                  <a:pt x="106096" y="13287"/>
                </a:lnTo>
                <a:lnTo>
                  <a:pt x="108965" y="15719"/>
                </a:lnTo>
                <a:close/>
              </a:path>
              <a:path w="421639" h="410210">
                <a:moveTo>
                  <a:pt x="265938" y="354554"/>
                </a:moveTo>
                <a:lnTo>
                  <a:pt x="265938" y="347472"/>
                </a:lnTo>
                <a:lnTo>
                  <a:pt x="262464" y="344545"/>
                </a:lnTo>
                <a:lnTo>
                  <a:pt x="206501" y="409956"/>
                </a:lnTo>
                <a:lnTo>
                  <a:pt x="218694" y="407170"/>
                </a:lnTo>
                <a:lnTo>
                  <a:pt x="218694" y="397764"/>
                </a:lnTo>
                <a:lnTo>
                  <a:pt x="232294" y="394629"/>
                </a:lnTo>
                <a:lnTo>
                  <a:pt x="265938" y="354554"/>
                </a:lnTo>
                <a:close/>
              </a:path>
              <a:path w="421639" h="410210">
                <a:moveTo>
                  <a:pt x="232294" y="394629"/>
                </a:moveTo>
                <a:lnTo>
                  <a:pt x="218694" y="397764"/>
                </a:lnTo>
                <a:lnTo>
                  <a:pt x="223265" y="405384"/>
                </a:lnTo>
                <a:lnTo>
                  <a:pt x="232294" y="394629"/>
                </a:lnTo>
                <a:close/>
              </a:path>
              <a:path w="421639" h="410210">
                <a:moveTo>
                  <a:pt x="403859" y="364866"/>
                </a:moveTo>
                <a:lnTo>
                  <a:pt x="403859" y="355092"/>
                </a:lnTo>
                <a:lnTo>
                  <a:pt x="400050" y="359664"/>
                </a:lnTo>
                <a:lnTo>
                  <a:pt x="400050" y="355970"/>
                </a:lnTo>
                <a:lnTo>
                  <a:pt x="232294" y="394629"/>
                </a:lnTo>
                <a:lnTo>
                  <a:pt x="223265" y="405384"/>
                </a:lnTo>
                <a:lnTo>
                  <a:pt x="218694" y="397764"/>
                </a:lnTo>
                <a:lnTo>
                  <a:pt x="218694" y="407170"/>
                </a:lnTo>
                <a:lnTo>
                  <a:pt x="400050" y="365737"/>
                </a:lnTo>
                <a:lnTo>
                  <a:pt x="400050" y="359664"/>
                </a:lnTo>
                <a:lnTo>
                  <a:pt x="400274" y="355918"/>
                </a:lnTo>
                <a:lnTo>
                  <a:pt x="400274" y="365685"/>
                </a:lnTo>
                <a:lnTo>
                  <a:pt x="403859" y="364866"/>
                </a:lnTo>
                <a:close/>
              </a:path>
              <a:path w="421639" h="410210">
                <a:moveTo>
                  <a:pt x="265938" y="347472"/>
                </a:moveTo>
                <a:lnTo>
                  <a:pt x="265176" y="341376"/>
                </a:lnTo>
                <a:lnTo>
                  <a:pt x="262464" y="344545"/>
                </a:lnTo>
                <a:lnTo>
                  <a:pt x="265938" y="347472"/>
                </a:lnTo>
                <a:close/>
              </a:path>
              <a:path w="421639" h="410210">
                <a:moveTo>
                  <a:pt x="370332" y="224028"/>
                </a:moveTo>
                <a:lnTo>
                  <a:pt x="366679" y="220951"/>
                </a:lnTo>
                <a:lnTo>
                  <a:pt x="363473" y="224790"/>
                </a:lnTo>
                <a:lnTo>
                  <a:pt x="370332" y="224028"/>
                </a:lnTo>
                <a:close/>
              </a:path>
              <a:path w="421639" h="410210">
                <a:moveTo>
                  <a:pt x="370332" y="231073"/>
                </a:moveTo>
                <a:lnTo>
                  <a:pt x="370332" y="224028"/>
                </a:lnTo>
                <a:lnTo>
                  <a:pt x="363473" y="224790"/>
                </a:lnTo>
                <a:lnTo>
                  <a:pt x="363473" y="231466"/>
                </a:lnTo>
                <a:lnTo>
                  <a:pt x="367284" y="234696"/>
                </a:lnTo>
                <a:lnTo>
                  <a:pt x="370332" y="231073"/>
                </a:lnTo>
                <a:close/>
              </a:path>
              <a:path w="421639" h="410210">
                <a:moveTo>
                  <a:pt x="421386" y="155447"/>
                </a:moveTo>
                <a:lnTo>
                  <a:pt x="366679" y="220951"/>
                </a:lnTo>
                <a:lnTo>
                  <a:pt x="370332" y="224028"/>
                </a:lnTo>
                <a:lnTo>
                  <a:pt x="370332" y="231073"/>
                </a:lnTo>
                <a:lnTo>
                  <a:pt x="410639" y="183172"/>
                </a:lnTo>
                <a:lnTo>
                  <a:pt x="411480" y="169163"/>
                </a:lnTo>
                <a:lnTo>
                  <a:pt x="419862" y="172211"/>
                </a:lnTo>
                <a:lnTo>
                  <a:pt x="419862" y="183184"/>
                </a:lnTo>
                <a:lnTo>
                  <a:pt x="421386" y="155447"/>
                </a:lnTo>
                <a:close/>
              </a:path>
              <a:path w="421639" h="410210">
                <a:moveTo>
                  <a:pt x="403859" y="355092"/>
                </a:moveTo>
                <a:lnTo>
                  <a:pt x="400274" y="355918"/>
                </a:lnTo>
                <a:lnTo>
                  <a:pt x="400050" y="359664"/>
                </a:lnTo>
                <a:lnTo>
                  <a:pt x="403859" y="355092"/>
                </a:lnTo>
                <a:close/>
              </a:path>
              <a:path w="421639" h="410210">
                <a:moveTo>
                  <a:pt x="419862" y="183184"/>
                </a:moveTo>
                <a:lnTo>
                  <a:pt x="419862" y="172211"/>
                </a:lnTo>
                <a:lnTo>
                  <a:pt x="410639" y="183172"/>
                </a:lnTo>
                <a:lnTo>
                  <a:pt x="400274" y="355918"/>
                </a:lnTo>
                <a:lnTo>
                  <a:pt x="403859" y="355092"/>
                </a:lnTo>
                <a:lnTo>
                  <a:pt x="403859" y="364866"/>
                </a:lnTo>
                <a:lnTo>
                  <a:pt x="409956" y="363474"/>
                </a:lnTo>
                <a:lnTo>
                  <a:pt x="419862" y="183184"/>
                </a:lnTo>
                <a:close/>
              </a:path>
              <a:path w="421639" h="410210">
                <a:moveTo>
                  <a:pt x="419862" y="172211"/>
                </a:moveTo>
                <a:lnTo>
                  <a:pt x="411480" y="169163"/>
                </a:lnTo>
                <a:lnTo>
                  <a:pt x="410639" y="183172"/>
                </a:lnTo>
                <a:lnTo>
                  <a:pt x="419862" y="172211"/>
                </a:lnTo>
                <a:close/>
              </a:path>
            </a:pathLst>
          </a:custGeom>
          <a:solidFill>
            <a:srgbClr val="A886E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3457815" y="4303059"/>
            <a:ext cx="480732" cy="420221"/>
          </a:xfrm>
          <a:custGeom>
            <a:avLst/>
            <a:gdLst/>
            <a:ahLst/>
            <a:cxnLst/>
            <a:rect l="l" t="t" r="r" b="b"/>
            <a:pathLst>
              <a:path w="544829" h="476250">
                <a:moveTo>
                  <a:pt x="544285" y="476250"/>
                </a:moveTo>
                <a:lnTo>
                  <a:pt x="272142" y="0"/>
                </a:lnTo>
                <a:lnTo>
                  <a:pt x="0" y="476250"/>
                </a:lnTo>
                <a:lnTo>
                  <a:pt x="544285" y="476250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6155391" y="3859305"/>
            <a:ext cx="2102447" cy="27432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537883" y="4722607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3160059" y="4722607"/>
            <a:ext cx="1075765" cy="41820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3151989" y="4722607"/>
            <a:ext cx="1092574" cy="42694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3151989" y="4723279"/>
            <a:ext cx="1092574" cy="426383"/>
          </a:xfrm>
          <a:custGeom>
            <a:avLst/>
            <a:gdLst/>
            <a:ahLst/>
            <a:cxnLst/>
            <a:rect l="l" t="t" r="r" b="b"/>
            <a:pathLst>
              <a:path w="1238250" h="483235">
                <a:moveTo>
                  <a:pt x="9144" y="473201"/>
                </a:moveTo>
                <a:lnTo>
                  <a:pt x="9144" y="0"/>
                </a:lnTo>
                <a:lnTo>
                  <a:pt x="0" y="0"/>
                </a:lnTo>
                <a:lnTo>
                  <a:pt x="0" y="483108"/>
                </a:lnTo>
                <a:lnTo>
                  <a:pt x="4572" y="483108"/>
                </a:lnTo>
                <a:lnTo>
                  <a:pt x="4572" y="473201"/>
                </a:lnTo>
                <a:lnTo>
                  <a:pt x="9144" y="473201"/>
                </a:lnTo>
                <a:close/>
              </a:path>
              <a:path w="1238250" h="483235">
                <a:moveTo>
                  <a:pt x="1233678" y="473201"/>
                </a:moveTo>
                <a:lnTo>
                  <a:pt x="4572" y="473201"/>
                </a:lnTo>
                <a:lnTo>
                  <a:pt x="9144" y="478536"/>
                </a:lnTo>
                <a:lnTo>
                  <a:pt x="9144" y="483108"/>
                </a:lnTo>
                <a:lnTo>
                  <a:pt x="1228344" y="483108"/>
                </a:lnTo>
                <a:lnTo>
                  <a:pt x="1228344" y="478536"/>
                </a:lnTo>
                <a:lnTo>
                  <a:pt x="1233678" y="473201"/>
                </a:lnTo>
                <a:close/>
              </a:path>
              <a:path w="1238250" h="483235">
                <a:moveTo>
                  <a:pt x="9144" y="483108"/>
                </a:moveTo>
                <a:lnTo>
                  <a:pt x="9144" y="478536"/>
                </a:lnTo>
                <a:lnTo>
                  <a:pt x="4572" y="473201"/>
                </a:lnTo>
                <a:lnTo>
                  <a:pt x="4572" y="483108"/>
                </a:lnTo>
                <a:lnTo>
                  <a:pt x="9144" y="483108"/>
                </a:lnTo>
                <a:close/>
              </a:path>
              <a:path w="1238250" h="483235">
                <a:moveTo>
                  <a:pt x="1238250" y="483108"/>
                </a:moveTo>
                <a:lnTo>
                  <a:pt x="1238250" y="0"/>
                </a:lnTo>
                <a:lnTo>
                  <a:pt x="1228344" y="0"/>
                </a:lnTo>
                <a:lnTo>
                  <a:pt x="1228344" y="473201"/>
                </a:lnTo>
                <a:lnTo>
                  <a:pt x="1233678" y="473201"/>
                </a:lnTo>
                <a:lnTo>
                  <a:pt x="1233678" y="483108"/>
                </a:lnTo>
                <a:lnTo>
                  <a:pt x="1238250" y="483108"/>
                </a:lnTo>
                <a:close/>
              </a:path>
              <a:path w="1238250" h="483235">
                <a:moveTo>
                  <a:pt x="1233678" y="483108"/>
                </a:moveTo>
                <a:lnTo>
                  <a:pt x="1233678" y="473201"/>
                </a:lnTo>
                <a:lnTo>
                  <a:pt x="1228344" y="478536"/>
                </a:lnTo>
                <a:lnTo>
                  <a:pt x="1228344" y="483108"/>
                </a:lnTo>
                <a:lnTo>
                  <a:pt x="1233678" y="483108"/>
                </a:lnTo>
                <a:close/>
              </a:path>
            </a:pathLst>
          </a:custGeom>
          <a:solidFill>
            <a:srgbClr val="3366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4370294" y="5244353"/>
            <a:ext cx="1143000" cy="34289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4370294" y="5244353"/>
            <a:ext cx="1143000" cy="34290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4437530" y="4722607"/>
            <a:ext cx="1660151" cy="118782"/>
          </a:xfrm>
          <a:custGeom>
            <a:avLst/>
            <a:gdLst/>
            <a:ahLst/>
            <a:cxnLst/>
            <a:rect l="l" t="t" r="r" b="b"/>
            <a:pathLst>
              <a:path w="1881504" h="134620">
                <a:moveTo>
                  <a:pt x="0" y="0"/>
                </a:moveTo>
                <a:lnTo>
                  <a:pt x="0" y="134112"/>
                </a:lnTo>
                <a:lnTo>
                  <a:pt x="1881377" y="134112"/>
                </a:lnTo>
                <a:lnTo>
                  <a:pt x="1881377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5647765" y="5513294"/>
            <a:ext cx="2545976" cy="73959"/>
          </a:xfrm>
          <a:custGeom>
            <a:avLst/>
            <a:gdLst/>
            <a:ahLst/>
            <a:cxnLst/>
            <a:rect l="l" t="t" r="r" b="b"/>
            <a:pathLst>
              <a:path w="2885440" h="83820">
                <a:moveTo>
                  <a:pt x="0" y="0"/>
                </a:moveTo>
                <a:lnTo>
                  <a:pt x="0" y="83821"/>
                </a:lnTo>
                <a:lnTo>
                  <a:pt x="2884931" y="83821"/>
                </a:lnTo>
                <a:lnTo>
                  <a:pt x="2884931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4173295" y="5063490"/>
            <a:ext cx="361390" cy="349063"/>
          </a:xfrm>
          <a:custGeom>
            <a:avLst/>
            <a:gdLst/>
            <a:ahLst/>
            <a:cxnLst/>
            <a:rect l="l" t="t" r="r" b="b"/>
            <a:pathLst>
              <a:path w="409575" h="395604">
                <a:moveTo>
                  <a:pt x="409194" y="162305"/>
                </a:moveTo>
                <a:lnTo>
                  <a:pt x="360426" y="220979"/>
                </a:lnTo>
                <a:lnTo>
                  <a:pt x="98298" y="0"/>
                </a:lnTo>
                <a:lnTo>
                  <a:pt x="0" y="115823"/>
                </a:lnTo>
                <a:lnTo>
                  <a:pt x="262128" y="337566"/>
                </a:lnTo>
                <a:lnTo>
                  <a:pt x="262128" y="384110"/>
                </a:lnTo>
                <a:lnTo>
                  <a:pt x="398526" y="352806"/>
                </a:lnTo>
                <a:lnTo>
                  <a:pt x="409194" y="162305"/>
                </a:lnTo>
                <a:close/>
              </a:path>
              <a:path w="409575" h="395604">
                <a:moveTo>
                  <a:pt x="262128" y="384110"/>
                </a:moveTo>
                <a:lnTo>
                  <a:pt x="262128" y="337566"/>
                </a:lnTo>
                <a:lnTo>
                  <a:pt x="212598" y="395478"/>
                </a:lnTo>
                <a:lnTo>
                  <a:pt x="262128" y="38411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4167244" y="5057439"/>
            <a:ext cx="372035" cy="361949"/>
          </a:xfrm>
          <a:custGeom>
            <a:avLst/>
            <a:gdLst/>
            <a:ahLst/>
            <a:cxnLst/>
            <a:rect l="l" t="t" r="r" b="b"/>
            <a:pathLst>
              <a:path w="421639" h="410210">
                <a:moveTo>
                  <a:pt x="366679" y="220951"/>
                </a:moveTo>
                <a:lnTo>
                  <a:pt x="104394" y="0"/>
                </a:lnTo>
                <a:lnTo>
                  <a:pt x="0" y="123444"/>
                </a:lnTo>
                <a:lnTo>
                  <a:pt x="9906" y="131788"/>
                </a:lnTo>
                <a:lnTo>
                  <a:pt x="9906" y="119634"/>
                </a:lnTo>
                <a:lnTo>
                  <a:pt x="13362" y="122554"/>
                </a:lnTo>
                <a:lnTo>
                  <a:pt x="102108" y="17986"/>
                </a:lnTo>
                <a:lnTo>
                  <a:pt x="102108" y="9906"/>
                </a:lnTo>
                <a:lnTo>
                  <a:pt x="108966" y="9906"/>
                </a:lnTo>
                <a:lnTo>
                  <a:pt x="108966" y="15719"/>
                </a:lnTo>
                <a:lnTo>
                  <a:pt x="363474" y="231466"/>
                </a:lnTo>
                <a:lnTo>
                  <a:pt x="363474" y="224790"/>
                </a:lnTo>
                <a:lnTo>
                  <a:pt x="366679" y="220951"/>
                </a:lnTo>
                <a:close/>
              </a:path>
              <a:path w="421639" h="410210">
                <a:moveTo>
                  <a:pt x="13362" y="122554"/>
                </a:moveTo>
                <a:lnTo>
                  <a:pt x="9906" y="119634"/>
                </a:lnTo>
                <a:lnTo>
                  <a:pt x="10668" y="125730"/>
                </a:lnTo>
                <a:lnTo>
                  <a:pt x="13362" y="122554"/>
                </a:lnTo>
                <a:close/>
              </a:path>
              <a:path w="421639" h="410210">
                <a:moveTo>
                  <a:pt x="275082" y="343662"/>
                </a:moveTo>
                <a:lnTo>
                  <a:pt x="13362" y="122554"/>
                </a:lnTo>
                <a:lnTo>
                  <a:pt x="10668" y="125730"/>
                </a:lnTo>
                <a:lnTo>
                  <a:pt x="9906" y="119634"/>
                </a:lnTo>
                <a:lnTo>
                  <a:pt x="9906" y="131788"/>
                </a:lnTo>
                <a:lnTo>
                  <a:pt x="262464" y="344545"/>
                </a:lnTo>
                <a:lnTo>
                  <a:pt x="265176" y="341376"/>
                </a:lnTo>
                <a:lnTo>
                  <a:pt x="265938" y="347472"/>
                </a:lnTo>
                <a:lnTo>
                  <a:pt x="265938" y="354554"/>
                </a:lnTo>
                <a:lnTo>
                  <a:pt x="275082" y="343662"/>
                </a:lnTo>
                <a:close/>
              </a:path>
              <a:path w="421639" h="410210">
                <a:moveTo>
                  <a:pt x="108966" y="9906"/>
                </a:moveTo>
                <a:lnTo>
                  <a:pt x="102108" y="9906"/>
                </a:lnTo>
                <a:lnTo>
                  <a:pt x="106096" y="13287"/>
                </a:lnTo>
                <a:lnTo>
                  <a:pt x="108966" y="9906"/>
                </a:lnTo>
                <a:close/>
              </a:path>
              <a:path w="421639" h="410210">
                <a:moveTo>
                  <a:pt x="106096" y="13287"/>
                </a:moveTo>
                <a:lnTo>
                  <a:pt x="102108" y="9906"/>
                </a:lnTo>
                <a:lnTo>
                  <a:pt x="102108" y="17986"/>
                </a:lnTo>
                <a:lnTo>
                  <a:pt x="106096" y="13287"/>
                </a:lnTo>
                <a:close/>
              </a:path>
              <a:path w="421639" h="410210">
                <a:moveTo>
                  <a:pt x="108966" y="15719"/>
                </a:moveTo>
                <a:lnTo>
                  <a:pt x="108966" y="9906"/>
                </a:lnTo>
                <a:lnTo>
                  <a:pt x="106096" y="13287"/>
                </a:lnTo>
                <a:lnTo>
                  <a:pt x="108966" y="15719"/>
                </a:lnTo>
                <a:close/>
              </a:path>
              <a:path w="421639" h="410210">
                <a:moveTo>
                  <a:pt x="265938" y="354554"/>
                </a:moveTo>
                <a:lnTo>
                  <a:pt x="265938" y="347472"/>
                </a:lnTo>
                <a:lnTo>
                  <a:pt x="262464" y="344545"/>
                </a:lnTo>
                <a:lnTo>
                  <a:pt x="206502" y="409956"/>
                </a:lnTo>
                <a:lnTo>
                  <a:pt x="218694" y="407170"/>
                </a:lnTo>
                <a:lnTo>
                  <a:pt x="218694" y="397764"/>
                </a:lnTo>
                <a:lnTo>
                  <a:pt x="232294" y="394629"/>
                </a:lnTo>
                <a:lnTo>
                  <a:pt x="265938" y="354554"/>
                </a:lnTo>
                <a:close/>
              </a:path>
              <a:path w="421639" h="410210">
                <a:moveTo>
                  <a:pt x="232294" y="394629"/>
                </a:moveTo>
                <a:lnTo>
                  <a:pt x="218694" y="397764"/>
                </a:lnTo>
                <a:lnTo>
                  <a:pt x="223266" y="405384"/>
                </a:lnTo>
                <a:lnTo>
                  <a:pt x="232294" y="394629"/>
                </a:lnTo>
                <a:close/>
              </a:path>
              <a:path w="421639" h="410210">
                <a:moveTo>
                  <a:pt x="403860" y="364866"/>
                </a:moveTo>
                <a:lnTo>
                  <a:pt x="403860" y="355092"/>
                </a:lnTo>
                <a:lnTo>
                  <a:pt x="400050" y="359664"/>
                </a:lnTo>
                <a:lnTo>
                  <a:pt x="400050" y="355970"/>
                </a:lnTo>
                <a:lnTo>
                  <a:pt x="232294" y="394629"/>
                </a:lnTo>
                <a:lnTo>
                  <a:pt x="223266" y="405384"/>
                </a:lnTo>
                <a:lnTo>
                  <a:pt x="218694" y="397764"/>
                </a:lnTo>
                <a:lnTo>
                  <a:pt x="218694" y="407170"/>
                </a:lnTo>
                <a:lnTo>
                  <a:pt x="400050" y="365737"/>
                </a:lnTo>
                <a:lnTo>
                  <a:pt x="400050" y="359664"/>
                </a:lnTo>
                <a:lnTo>
                  <a:pt x="400274" y="355918"/>
                </a:lnTo>
                <a:lnTo>
                  <a:pt x="400274" y="365685"/>
                </a:lnTo>
                <a:lnTo>
                  <a:pt x="403860" y="364866"/>
                </a:lnTo>
                <a:close/>
              </a:path>
              <a:path w="421639" h="410210">
                <a:moveTo>
                  <a:pt x="265938" y="347472"/>
                </a:moveTo>
                <a:lnTo>
                  <a:pt x="265176" y="341376"/>
                </a:lnTo>
                <a:lnTo>
                  <a:pt x="262464" y="344545"/>
                </a:lnTo>
                <a:lnTo>
                  <a:pt x="265938" y="347472"/>
                </a:lnTo>
                <a:close/>
              </a:path>
              <a:path w="421639" h="410210">
                <a:moveTo>
                  <a:pt x="370332" y="224028"/>
                </a:moveTo>
                <a:lnTo>
                  <a:pt x="366679" y="220951"/>
                </a:lnTo>
                <a:lnTo>
                  <a:pt x="363474" y="224790"/>
                </a:lnTo>
                <a:lnTo>
                  <a:pt x="370332" y="224028"/>
                </a:lnTo>
                <a:close/>
              </a:path>
              <a:path w="421639" h="410210">
                <a:moveTo>
                  <a:pt x="370332" y="231073"/>
                </a:moveTo>
                <a:lnTo>
                  <a:pt x="370332" y="224028"/>
                </a:lnTo>
                <a:lnTo>
                  <a:pt x="363474" y="224790"/>
                </a:lnTo>
                <a:lnTo>
                  <a:pt x="363474" y="231466"/>
                </a:lnTo>
                <a:lnTo>
                  <a:pt x="367284" y="234696"/>
                </a:lnTo>
                <a:lnTo>
                  <a:pt x="370332" y="231073"/>
                </a:lnTo>
                <a:close/>
              </a:path>
              <a:path w="421639" h="410210">
                <a:moveTo>
                  <a:pt x="421386" y="155447"/>
                </a:moveTo>
                <a:lnTo>
                  <a:pt x="366679" y="220951"/>
                </a:lnTo>
                <a:lnTo>
                  <a:pt x="370332" y="224028"/>
                </a:lnTo>
                <a:lnTo>
                  <a:pt x="370332" y="231073"/>
                </a:lnTo>
                <a:lnTo>
                  <a:pt x="410639" y="183172"/>
                </a:lnTo>
                <a:lnTo>
                  <a:pt x="411480" y="169163"/>
                </a:lnTo>
                <a:lnTo>
                  <a:pt x="419862" y="172211"/>
                </a:lnTo>
                <a:lnTo>
                  <a:pt x="419862" y="183184"/>
                </a:lnTo>
                <a:lnTo>
                  <a:pt x="421386" y="155447"/>
                </a:lnTo>
                <a:close/>
              </a:path>
              <a:path w="421639" h="410210">
                <a:moveTo>
                  <a:pt x="403860" y="355092"/>
                </a:moveTo>
                <a:lnTo>
                  <a:pt x="400274" y="355918"/>
                </a:lnTo>
                <a:lnTo>
                  <a:pt x="400050" y="359664"/>
                </a:lnTo>
                <a:lnTo>
                  <a:pt x="403860" y="355092"/>
                </a:lnTo>
                <a:close/>
              </a:path>
              <a:path w="421639" h="410210">
                <a:moveTo>
                  <a:pt x="419862" y="183184"/>
                </a:moveTo>
                <a:lnTo>
                  <a:pt x="419862" y="172211"/>
                </a:lnTo>
                <a:lnTo>
                  <a:pt x="410639" y="183172"/>
                </a:lnTo>
                <a:lnTo>
                  <a:pt x="400274" y="355918"/>
                </a:lnTo>
                <a:lnTo>
                  <a:pt x="403860" y="355092"/>
                </a:lnTo>
                <a:lnTo>
                  <a:pt x="403860" y="364866"/>
                </a:lnTo>
                <a:lnTo>
                  <a:pt x="409956" y="363474"/>
                </a:lnTo>
                <a:lnTo>
                  <a:pt x="419862" y="183184"/>
                </a:lnTo>
                <a:close/>
              </a:path>
              <a:path w="421639" h="410210">
                <a:moveTo>
                  <a:pt x="419862" y="172211"/>
                </a:moveTo>
                <a:lnTo>
                  <a:pt x="411480" y="169163"/>
                </a:lnTo>
                <a:lnTo>
                  <a:pt x="410639" y="183172"/>
                </a:lnTo>
                <a:lnTo>
                  <a:pt x="419862" y="172211"/>
                </a:lnTo>
                <a:close/>
              </a:path>
            </a:pathLst>
          </a:custGeom>
          <a:solidFill>
            <a:srgbClr val="A886E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3429000" y="4723280"/>
            <a:ext cx="537882" cy="50426"/>
          </a:xfrm>
          <a:custGeom>
            <a:avLst/>
            <a:gdLst/>
            <a:ahLst/>
            <a:cxnLst/>
            <a:rect l="l" t="t" r="r" b="b"/>
            <a:pathLst>
              <a:path w="609600" h="57150">
                <a:moveTo>
                  <a:pt x="609600" y="57149"/>
                </a:moveTo>
                <a:lnTo>
                  <a:pt x="576942" y="0"/>
                </a:lnTo>
                <a:lnTo>
                  <a:pt x="32657" y="0"/>
                </a:lnTo>
                <a:lnTo>
                  <a:pt x="0" y="57150"/>
                </a:lnTo>
                <a:lnTo>
                  <a:pt x="609600" y="57149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4676557" y="5446059"/>
            <a:ext cx="530599" cy="141194"/>
          </a:xfrm>
          <a:custGeom>
            <a:avLst/>
            <a:gdLst/>
            <a:ahLst/>
            <a:cxnLst/>
            <a:rect l="l" t="t" r="r" b="b"/>
            <a:pathLst>
              <a:path w="601345" h="160020">
                <a:moveTo>
                  <a:pt x="601356" y="160020"/>
                </a:moveTo>
                <a:lnTo>
                  <a:pt x="559515" y="105111"/>
                </a:lnTo>
                <a:lnTo>
                  <a:pt x="525714" y="74997"/>
                </a:lnTo>
                <a:lnTo>
                  <a:pt x="487472" y="49280"/>
                </a:lnTo>
                <a:lnTo>
                  <a:pt x="445314" y="28441"/>
                </a:lnTo>
                <a:lnTo>
                  <a:pt x="399766" y="12961"/>
                </a:lnTo>
                <a:lnTo>
                  <a:pt x="351353" y="3320"/>
                </a:lnTo>
                <a:lnTo>
                  <a:pt x="300601" y="0"/>
                </a:lnTo>
                <a:lnTo>
                  <a:pt x="250020" y="3320"/>
                </a:lnTo>
                <a:lnTo>
                  <a:pt x="201714" y="12961"/>
                </a:lnTo>
                <a:lnTo>
                  <a:pt x="156217" y="28441"/>
                </a:lnTo>
                <a:lnTo>
                  <a:pt x="114066" y="49280"/>
                </a:lnTo>
                <a:lnTo>
                  <a:pt x="75797" y="74997"/>
                </a:lnTo>
                <a:lnTo>
                  <a:pt x="41945" y="105111"/>
                </a:lnTo>
                <a:lnTo>
                  <a:pt x="13046" y="139140"/>
                </a:lnTo>
                <a:lnTo>
                  <a:pt x="0" y="160020"/>
                </a:lnTo>
                <a:lnTo>
                  <a:pt x="601356" y="160020"/>
                </a:lnTo>
                <a:close/>
              </a:path>
            </a:pathLst>
          </a:custGeom>
          <a:solidFill>
            <a:srgbClr val="008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537883" y="5586581"/>
            <a:ext cx="8068235" cy="868456"/>
          </a:xfrm>
          <a:custGeom>
            <a:avLst/>
            <a:gdLst/>
            <a:ahLst/>
            <a:cxnLst/>
            <a:rect l="l" t="t" r="r" b="b"/>
            <a:pathLst>
              <a:path w="9144000" h="984250">
                <a:moveTo>
                  <a:pt x="0" y="0"/>
                </a:moveTo>
                <a:lnTo>
                  <a:pt x="0" y="983742"/>
                </a:lnTo>
                <a:lnTo>
                  <a:pt x="9144000" y="98374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4370294" y="5586580"/>
            <a:ext cx="1143000" cy="66966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4370294" y="5586580"/>
            <a:ext cx="1143000" cy="66966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5647765" y="5586580"/>
            <a:ext cx="2545976" cy="330574"/>
          </a:xfrm>
          <a:custGeom>
            <a:avLst/>
            <a:gdLst/>
            <a:ahLst/>
            <a:cxnLst/>
            <a:rect l="l" t="t" r="r" b="b"/>
            <a:pathLst>
              <a:path w="2885440" h="374650">
                <a:moveTo>
                  <a:pt x="0" y="0"/>
                </a:moveTo>
                <a:lnTo>
                  <a:pt x="0" y="374142"/>
                </a:lnTo>
                <a:lnTo>
                  <a:pt x="2884931" y="374142"/>
                </a:lnTo>
                <a:lnTo>
                  <a:pt x="2884931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4834442" y="4456355"/>
            <a:ext cx="3358963" cy="14394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</a:pPr>
            <a:r>
              <a:rPr sz="2118" spc="-119" dirty="0">
                <a:solidFill>
                  <a:prstClr val="black"/>
                </a:solidFill>
                <a:latin typeface="Cambria"/>
                <a:cs typeface="Cambria"/>
              </a:rPr>
              <a:t>Triangle</a:t>
            </a:r>
            <a:endParaRPr sz="2118">
              <a:solidFill>
                <a:prstClr val="black"/>
              </a:solidFill>
              <a:latin typeface="Cambria"/>
              <a:cs typeface="Cambri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sz="2118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fontAlgn="auto">
              <a:spcBef>
                <a:spcPts val="44"/>
              </a:spcBef>
              <a:spcAft>
                <a:spcPts val="0"/>
              </a:spcAft>
            </a:pPr>
            <a:endParaRPr sz="30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308917" fontAlgn="auto">
              <a:spcBef>
                <a:spcPts val="0"/>
              </a:spcBef>
              <a:spcAft>
                <a:spcPts val="0"/>
              </a:spcAft>
            </a:pPr>
            <a:r>
              <a:rPr sz="2118" spc="-97" dirty="0">
                <a:solidFill>
                  <a:prstClr val="black"/>
                </a:solidFill>
                <a:latin typeface="Cambria"/>
                <a:cs typeface="Cambria"/>
              </a:rPr>
              <a:t>Circular</a:t>
            </a:r>
            <a:r>
              <a:rPr sz="2118" spc="-18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118" spc="-84" dirty="0">
                <a:solidFill>
                  <a:prstClr val="black"/>
                </a:solidFill>
                <a:latin typeface="Cambria"/>
                <a:cs typeface="Cambria"/>
              </a:rPr>
              <a:t>orifice</a:t>
            </a:r>
            <a:endParaRPr sz="2118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4639235" y="5587253"/>
            <a:ext cx="605118" cy="396688"/>
          </a:xfrm>
          <a:custGeom>
            <a:avLst/>
            <a:gdLst/>
            <a:ahLst/>
            <a:cxnLst/>
            <a:rect l="l" t="t" r="r" b="b"/>
            <a:pathLst>
              <a:path w="685800" h="449579">
                <a:moveTo>
                  <a:pt x="685800" y="144779"/>
                </a:moveTo>
                <a:lnTo>
                  <a:pt x="682090" y="99895"/>
                </a:lnTo>
                <a:lnTo>
                  <a:pt x="671311" y="57004"/>
                </a:lnTo>
                <a:lnTo>
                  <a:pt x="653988" y="16585"/>
                </a:lnTo>
                <a:lnTo>
                  <a:pt x="643655" y="0"/>
                </a:lnTo>
                <a:lnTo>
                  <a:pt x="42298" y="0"/>
                </a:lnTo>
                <a:lnTo>
                  <a:pt x="31935" y="16585"/>
                </a:lnTo>
                <a:lnTo>
                  <a:pt x="14550" y="57004"/>
                </a:lnTo>
                <a:lnTo>
                  <a:pt x="3726" y="99895"/>
                </a:lnTo>
                <a:lnTo>
                  <a:pt x="0" y="144779"/>
                </a:lnTo>
                <a:lnTo>
                  <a:pt x="3726" y="189835"/>
                </a:lnTo>
                <a:lnTo>
                  <a:pt x="14550" y="232834"/>
                </a:lnTo>
                <a:lnTo>
                  <a:pt x="31935" y="273304"/>
                </a:lnTo>
                <a:lnTo>
                  <a:pt x="55344" y="310775"/>
                </a:lnTo>
                <a:lnTo>
                  <a:pt x="84243" y="344777"/>
                </a:lnTo>
                <a:lnTo>
                  <a:pt x="118095" y="374839"/>
                </a:lnTo>
                <a:lnTo>
                  <a:pt x="156365" y="400491"/>
                </a:lnTo>
                <a:lnTo>
                  <a:pt x="198516" y="421261"/>
                </a:lnTo>
                <a:lnTo>
                  <a:pt x="244012" y="436680"/>
                </a:lnTo>
                <a:lnTo>
                  <a:pt x="292319" y="446276"/>
                </a:lnTo>
                <a:lnTo>
                  <a:pt x="342900" y="449579"/>
                </a:lnTo>
                <a:lnTo>
                  <a:pt x="393652" y="446276"/>
                </a:lnTo>
                <a:lnTo>
                  <a:pt x="442065" y="436680"/>
                </a:lnTo>
                <a:lnTo>
                  <a:pt x="487613" y="421261"/>
                </a:lnTo>
                <a:lnTo>
                  <a:pt x="529771" y="400491"/>
                </a:lnTo>
                <a:lnTo>
                  <a:pt x="568013" y="374839"/>
                </a:lnTo>
                <a:lnTo>
                  <a:pt x="601813" y="344777"/>
                </a:lnTo>
                <a:lnTo>
                  <a:pt x="630647" y="310775"/>
                </a:lnTo>
                <a:lnTo>
                  <a:pt x="653988" y="273304"/>
                </a:lnTo>
                <a:lnTo>
                  <a:pt x="671311" y="232834"/>
                </a:lnTo>
                <a:lnTo>
                  <a:pt x="682090" y="189835"/>
                </a:lnTo>
                <a:lnTo>
                  <a:pt x="685800" y="144779"/>
                </a:lnTo>
                <a:close/>
              </a:path>
            </a:pathLst>
          </a:custGeom>
          <a:solidFill>
            <a:srgbClr val="008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37723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6908" y="561019"/>
            <a:ext cx="7548892" cy="777905"/>
          </a:xfrm>
          <a:prstGeom prst="rect">
            <a:avLst/>
          </a:prstGeom>
        </p:spPr>
        <p:txBody>
          <a:bodyPr vert="horz" wrap="square" lIns="0" tIns="232410" rIns="0" bIns="0" rtlCol="0">
            <a:spAutoFit/>
          </a:bodyPr>
          <a:lstStyle/>
          <a:p>
            <a:pPr marL="203397"/>
            <a:r>
              <a:rPr sz="3530" spc="-4" dirty="0"/>
              <a:t>The paradoxes of the aortic</a:t>
            </a:r>
            <a:r>
              <a:rPr sz="3530" spc="-53" dirty="0"/>
              <a:t> </a:t>
            </a:r>
            <a:r>
              <a:rPr sz="3530" spc="-4" dirty="0"/>
              <a:t>valve</a:t>
            </a:r>
            <a:endParaRPr sz="3530" dirty="0"/>
          </a:p>
        </p:txBody>
      </p:sp>
      <p:sp>
        <p:nvSpPr>
          <p:cNvPr id="3" name="object 3"/>
          <p:cNvSpPr/>
          <p:nvPr/>
        </p:nvSpPr>
        <p:spPr>
          <a:xfrm>
            <a:off x="537883" y="1267385"/>
            <a:ext cx="8068235" cy="863973"/>
          </a:xfrm>
          <a:custGeom>
            <a:avLst/>
            <a:gdLst/>
            <a:ahLst/>
            <a:cxnLst/>
            <a:rect l="l" t="t" r="r" b="b"/>
            <a:pathLst>
              <a:path w="9144000" h="979169">
                <a:moveTo>
                  <a:pt x="0" y="0"/>
                </a:moveTo>
                <a:lnTo>
                  <a:pt x="0" y="979170"/>
                </a:lnTo>
                <a:lnTo>
                  <a:pt x="9144000" y="979169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37883" y="2130686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37883" y="2994659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37883" y="3858633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37883" y="4722607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10770" y="1847177"/>
            <a:ext cx="6778999" cy="33814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49118" marR="683595" indent="-537911" fontAlgn="auto">
              <a:spcBef>
                <a:spcPts val="0"/>
              </a:spcBef>
              <a:spcAft>
                <a:spcPts val="0"/>
              </a:spcAft>
              <a:buFont typeface="Wingdings"/>
              <a:buChar char=""/>
              <a:tabLst>
                <a:tab pos="548557" algn="l"/>
                <a:tab pos="549118" algn="l"/>
              </a:tabLst>
            </a:pPr>
            <a:r>
              <a:rPr sz="2471" dirty="0">
                <a:solidFill>
                  <a:srgbClr val="FFFFFF"/>
                </a:solidFill>
                <a:latin typeface="Arial"/>
                <a:cs typeface="Arial"/>
              </a:rPr>
              <a:t>The valve opens before the presence</a:t>
            </a:r>
            <a:r>
              <a:rPr sz="2471" spc="-7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71" dirty="0">
                <a:solidFill>
                  <a:srgbClr val="FFFFFF"/>
                </a:solidFill>
                <a:latin typeface="Arial"/>
                <a:cs typeface="Arial"/>
              </a:rPr>
              <a:t>of  forward</a:t>
            </a:r>
            <a:r>
              <a:rPr sz="2471" spc="-8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71" dirty="0">
                <a:solidFill>
                  <a:srgbClr val="FFFFFF"/>
                </a:solidFill>
                <a:latin typeface="Arial"/>
                <a:cs typeface="Arial"/>
              </a:rPr>
              <a:t>flow</a:t>
            </a:r>
            <a:endParaRPr sz="2471">
              <a:solidFill>
                <a:prstClr val="black"/>
              </a:solidFill>
              <a:latin typeface="Arial"/>
              <a:cs typeface="Arial"/>
            </a:endParaRPr>
          </a:p>
          <a:p>
            <a:pPr fontAlgn="auto">
              <a:spcBef>
                <a:spcPts val="40"/>
              </a:spcBef>
              <a:spcAft>
                <a:spcPts val="0"/>
              </a:spcAft>
              <a:buClr>
                <a:srgbClr val="FFFFFF"/>
              </a:buClr>
              <a:buFont typeface="Wingdings"/>
              <a:buChar char=""/>
            </a:pPr>
            <a:endParaRPr sz="3574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549118" marR="717215" indent="-537911" fontAlgn="auto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Wingdings"/>
              <a:buChar char=""/>
              <a:tabLst>
                <a:tab pos="548557" algn="l"/>
                <a:tab pos="549118" algn="l"/>
              </a:tabLst>
            </a:pPr>
            <a:r>
              <a:rPr sz="2471" dirty="0">
                <a:solidFill>
                  <a:srgbClr val="00339A"/>
                </a:solidFill>
                <a:latin typeface="Arial"/>
                <a:cs typeface="Arial"/>
              </a:rPr>
              <a:t>Ejection continues even after the aortic  pressure exceedes ventricular</a:t>
            </a:r>
            <a:r>
              <a:rPr sz="2471" spc="-57" dirty="0">
                <a:solidFill>
                  <a:srgbClr val="00339A"/>
                </a:solidFill>
                <a:latin typeface="Arial"/>
                <a:cs typeface="Arial"/>
              </a:rPr>
              <a:t> </a:t>
            </a:r>
            <a:r>
              <a:rPr sz="2471" dirty="0">
                <a:solidFill>
                  <a:srgbClr val="00339A"/>
                </a:solidFill>
                <a:latin typeface="Arial"/>
                <a:cs typeface="Arial"/>
              </a:rPr>
              <a:t>pressure</a:t>
            </a:r>
            <a:endParaRPr sz="2471">
              <a:solidFill>
                <a:prstClr val="black"/>
              </a:solidFill>
              <a:latin typeface="Arial"/>
              <a:cs typeface="Arial"/>
            </a:endParaRPr>
          </a:p>
          <a:p>
            <a:pPr fontAlgn="auto">
              <a:spcBef>
                <a:spcPts val="40"/>
              </a:spcBef>
              <a:spcAft>
                <a:spcPts val="0"/>
              </a:spcAft>
              <a:buClr>
                <a:srgbClr val="FFFFFF"/>
              </a:buClr>
              <a:buFont typeface="Wingdings"/>
              <a:buChar char=""/>
            </a:pPr>
            <a:endParaRPr sz="3574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549118" marR="4483" indent="-537911" fontAlgn="auto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Wingdings"/>
              <a:buChar char=""/>
              <a:tabLst>
                <a:tab pos="548557" algn="l"/>
                <a:tab pos="549678" algn="l"/>
              </a:tabLst>
            </a:pPr>
            <a:r>
              <a:rPr sz="2471" spc="-4" dirty="0">
                <a:solidFill>
                  <a:srgbClr val="00339A"/>
                </a:solidFill>
                <a:latin typeface="Arial"/>
                <a:cs typeface="Arial"/>
              </a:rPr>
              <a:t>The </a:t>
            </a:r>
            <a:r>
              <a:rPr sz="2471" dirty="0">
                <a:solidFill>
                  <a:srgbClr val="00339A"/>
                </a:solidFill>
                <a:latin typeface="Arial"/>
                <a:cs typeface="Arial"/>
              </a:rPr>
              <a:t>aortic valve already starts closing during  ejection</a:t>
            </a:r>
            <a:endParaRPr sz="247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37883" y="5586581"/>
            <a:ext cx="8068235" cy="868456"/>
          </a:xfrm>
          <a:custGeom>
            <a:avLst/>
            <a:gdLst/>
            <a:ahLst/>
            <a:cxnLst/>
            <a:rect l="l" t="t" r="r" b="b"/>
            <a:pathLst>
              <a:path w="9144000" h="984250">
                <a:moveTo>
                  <a:pt x="0" y="0"/>
                </a:moveTo>
                <a:lnTo>
                  <a:pt x="0" y="983742"/>
                </a:lnTo>
                <a:lnTo>
                  <a:pt x="9144000" y="98374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8963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pic>
        <p:nvPicPr>
          <p:cNvPr id="12291" name="Content Placeholder 3" descr="novartis_209a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58738"/>
            <a:ext cx="7620000" cy="67992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6908" y="561018"/>
            <a:ext cx="6823363" cy="803927"/>
          </a:xfrm>
          <a:prstGeom prst="rect">
            <a:avLst/>
          </a:prstGeom>
        </p:spPr>
        <p:txBody>
          <a:bodyPr vert="horz" wrap="square" lIns="0" tIns="204395" rIns="0" bIns="0" rtlCol="0">
            <a:spAutoFit/>
          </a:bodyPr>
          <a:lstStyle/>
          <a:p>
            <a:pPr marL="2780328"/>
            <a:r>
              <a:rPr spc="-4" dirty="0"/>
              <a:t>Answer:</a:t>
            </a:r>
          </a:p>
        </p:txBody>
      </p:sp>
      <p:sp>
        <p:nvSpPr>
          <p:cNvPr id="3" name="object 3"/>
          <p:cNvSpPr/>
          <p:nvPr/>
        </p:nvSpPr>
        <p:spPr>
          <a:xfrm>
            <a:off x="537883" y="1267385"/>
            <a:ext cx="8068235" cy="863973"/>
          </a:xfrm>
          <a:custGeom>
            <a:avLst/>
            <a:gdLst/>
            <a:ahLst/>
            <a:cxnLst/>
            <a:rect l="l" t="t" r="r" b="b"/>
            <a:pathLst>
              <a:path w="9144000" h="979169">
                <a:moveTo>
                  <a:pt x="0" y="0"/>
                </a:moveTo>
                <a:lnTo>
                  <a:pt x="0" y="979170"/>
                </a:lnTo>
                <a:lnTo>
                  <a:pt x="9144000" y="979169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10235" y="1840902"/>
            <a:ext cx="2420471" cy="2904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202166" y="1832162"/>
            <a:ext cx="2437279" cy="2991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202166" y="1832162"/>
            <a:ext cx="2437279" cy="299197"/>
          </a:xfrm>
          <a:custGeom>
            <a:avLst/>
            <a:gdLst/>
            <a:ahLst/>
            <a:cxnLst/>
            <a:rect l="l" t="t" r="r" b="b"/>
            <a:pathLst>
              <a:path w="2762250" h="339089">
                <a:moveTo>
                  <a:pt x="2762249" y="339089"/>
                </a:moveTo>
                <a:lnTo>
                  <a:pt x="2762249" y="0"/>
                </a:lnTo>
                <a:lnTo>
                  <a:pt x="0" y="0"/>
                </a:lnTo>
                <a:lnTo>
                  <a:pt x="0" y="339089"/>
                </a:lnTo>
                <a:lnTo>
                  <a:pt x="4571" y="339089"/>
                </a:lnTo>
                <a:lnTo>
                  <a:pt x="4571" y="9906"/>
                </a:lnTo>
                <a:lnTo>
                  <a:pt x="9143" y="5333"/>
                </a:lnTo>
                <a:lnTo>
                  <a:pt x="9143" y="9906"/>
                </a:lnTo>
                <a:lnTo>
                  <a:pt x="2752343" y="9905"/>
                </a:lnTo>
                <a:lnTo>
                  <a:pt x="2752343" y="5333"/>
                </a:lnTo>
                <a:lnTo>
                  <a:pt x="2757678" y="9905"/>
                </a:lnTo>
                <a:lnTo>
                  <a:pt x="2757678" y="339089"/>
                </a:lnTo>
                <a:lnTo>
                  <a:pt x="2762249" y="339089"/>
                </a:lnTo>
                <a:close/>
              </a:path>
              <a:path w="2762250" h="339089">
                <a:moveTo>
                  <a:pt x="9143" y="9906"/>
                </a:moveTo>
                <a:lnTo>
                  <a:pt x="9143" y="5333"/>
                </a:lnTo>
                <a:lnTo>
                  <a:pt x="4571" y="9906"/>
                </a:lnTo>
                <a:lnTo>
                  <a:pt x="9143" y="9906"/>
                </a:lnTo>
                <a:close/>
              </a:path>
              <a:path w="2762250" h="339089">
                <a:moveTo>
                  <a:pt x="9143" y="339089"/>
                </a:moveTo>
                <a:lnTo>
                  <a:pt x="9143" y="9906"/>
                </a:lnTo>
                <a:lnTo>
                  <a:pt x="4571" y="9906"/>
                </a:lnTo>
                <a:lnTo>
                  <a:pt x="4571" y="339089"/>
                </a:lnTo>
                <a:lnTo>
                  <a:pt x="9143" y="339089"/>
                </a:lnTo>
                <a:close/>
              </a:path>
              <a:path w="2762250" h="339089">
                <a:moveTo>
                  <a:pt x="2757678" y="9905"/>
                </a:moveTo>
                <a:lnTo>
                  <a:pt x="2752343" y="5333"/>
                </a:lnTo>
                <a:lnTo>
                  <a:pt x="2752343" y="9905"/>
                </a:lnTo>
                <a:lnTo>
                  <a:pt x="2757678" y="9905"/>
                </a:lnTo>
                <a:close/>
              </a:path>
              <a:path w="2762250" h="339089">
                <a:moveTo>
                  <a:pt x="2757678" y="339089"/>
                </a:moveTo>
                <a:lnTo>
                  <a:pt x="2757678" y="9905"/>
                </a:lnTo>
                <a:lnTo>
                  <a:pt x="2752343" y="9905"/>
                </a:lnTo>
                <a:lnTo>
                  <a:pt x="2752343" y="339089"/>
                </a:lnTo>
                <a:lnTo>
                  <a:pt x="2757678" y="339089"/>
                </a:lnTo>
                <a:close/>
              </a:path>
            </a:pathLst>
          </a:custGeom>
          <a:solidFill>
            <a:srgbClr val="003399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378823" y="1840902"/>
            <a:ext cx="2420471" cy="2904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370755" y="1832162"/>
            <a:ext cx="2437279" cy="2991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370755" y="1832162"/>
            <a:ext cx="2437279" cy="299197"/>
          </a:xfrm>
          <a:custGeom>
            <a:avLst/>
            <a:gdLst/>
            <a:ahLst/>
            <a:cxnLst/>
            <a:rect l="l" t="t" r="r" b="b"/>
            <a:pathLst>
              <a:path w="2762250" h="339089">
                <a:moveTo>
                  <a:pt x="2762250" y="339090"/>
                </a:moveTo>
                <a:lnTo>
                  <a:pt x="2762250" y="0"/>
                </a:lnTo>
                <a:lnTo>
                  <a:pt x="0" y="0"/>
                </a:lnTo>
                <a:lnTo>
                  <a:pt x="0" y="339090"/>
                </a:lnTo>
                <a:lnTo>
                  <a:pt x="4572" y="339090"/>
                </a:lnTo>
                <a:lnTo>
                  <a:pt x="4572" y="9906"/>
                </a:lnTo>
                <a:lnTo>
                  <a:pt x="9144" y="5334"/>
                </a:lnTo>
                <a:lnTo>
                  <a:pt x="9144" y="9906"/>
                </a:lnTo>
                <a:lnTo>
                  <a:pt x="2752344" y="9906"/>
                </a:lnTo>
                <a:lnTo>
                  <a:pt x="2752344" y="5334"/>
                </a:lnTo>
                <a:lnTo>
                  <a:pt x="2757678" y="9906"/>
                </a:lnTo>
                <a:lnTo>
                  <a:pt x="2757678" y="339090"/>
                </a:lnTo>
                <a:lnTo>
                  <a:pt x="2762250" y="339090"/>
                </a:lnTo>
                <a:close/>
              </a:path>
              <a:path w="2762250" h="339089">
                <a:moveTo>
                  <a:pt x="9144" y="9906"/>
                </a:moveTo>
                <a:lnTo>
                  <a:pt x="9144" y="5334"/>
                </a:lnTo>
                <a:lnTo>
                  <a:pt x="4572" y="9906"/>
                </a:lnTo>
                <a:lnTo>
                  <a:pt x="9144" y="9906"/>
                </a:lnTo>
                <a:close/>
              </a:path>
              <a:path w="2762250" h="339089">
                <a:moveTo>
                  <a:pt x="9144" y="339090"/>
                </a:moveTo>
                <a:lnTo>
                  <a:pt x="9144" y="9906"/>
                </a:lnTo>
                <a:lnTo>
                  <a:pt x="4572" y="9906"/>
                </a:lnTo>
                <a:lnTo>
                  <a:pt x="4572" y="339090"/>
                </a:lnTo>
                <a:lnTo>
                  <a:pt x="9144" y="339090"/>
                </a:lnTo>
                <a:close/>
              </a:path>
              <a:path w="2762250" h="339089">
                <a:moveTo>
                  <a:pt x="2757678" y="9906"/>
                </a:moveTo>
                <a:lnTo>
                  <a:pt x="2752344" y="5334"/>
                </a:lnTo>
                <a:lnTo>
                  <a:pt x="2752344" y="9906"/>
                </a:lnTo>
                <a:lnTo>
                  <a:pt x="2757678" y="9906"/>
                </a:lnTo>
                <a:close/>
              </a:path>
              <a:path w="2762250" h="339089">
                <a:moveTo>
                  <a:pt x="2757678" y="339090"/>
                </a:moveTo>
                <a:lnTo>
                  <a:pt x="2757678" y="9906"/>
                </a:lnTo>
                <a:lnTo>
                  <a:pt x="2752344" y="9906"/>
                </a:lnTo>
                <a:lnTo>
                  <a:pt x="2752344" y="339090"/>
                </a:lnTo>
                <a:lnTo>
                  <a:pt x="2757678" y="339090"/>
                </a:lnTo>
                <a:close/>
              </a:path>
            </a:pathLst>
          </a:custGeom>
          <a:solidFill>
            <a:srgbClr val="003399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37883" y="2130686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202166" y="2126988"/>
            <a:ext cx="2437279" cy="87271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206200" y="2131358"/>
            <a:ext cx="0" cy="863973"/>
          </a:xfrm>
          <a:custGeom>
            <a:avLst/>
            <a:gdLst/>
            <a:ahLst/>
            <a:cxnLst/>
            <a:rect l="l" t="t" r="r" b="b"/>
            <a:pathLst>
              <a:path h="979170">
                <a:moveTo>
                  <a:pt x="0" y="0"/>
                </a:moveTo>
                <a:lnTo>
                  <a:pt x="0" y="979169"/>
                </a:lnTo>
              </a:path>
            </a:pathLst>
          </a:custGeom>
          <a:ln w="9143">
            <a:solidFill>
              <a:srgbClr val="003399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635076" y="2131358"/>
            <a:ext cx="0" cy="863973"/>
          </a:xfrm>
          <a:custGeom>
            <a:avLst/>
            <a:gdLst/>
            <a:ahLst/>
            <a:cxnLst/>
            <a:rect l="l" t="t" r="r" b="b"/>
            <a:pathLst>
              <a:path h="979170">
                <a:moveTo>
                  <a:pt x="0" y="0"/>
                </a:moveTo>
                <a:lnTo>
                  <a:pt x="0" y="979170"/>
                </a:lnTo>
              </a:path>
            </a:pathLst>
          </a:custGeom>
          <a:ln w="9905">
            <a:solidFill>
              <a:srgbClr val="003399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370755" y="2126988"/>
            <a:ext cx="2437279" cy="87271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374789" y="2131358"/>
            <a:ext cx="0" cy="863973"/>
          </a:xfrm>
          <a:custGeom>
            <a:avLst/>
            <a:gdLst/>
            <a:ahLst/>
            <a:cxnLst/>
            <a:rect l="l" t="t" r="r" b="b"/>
            <a:pathLst>
              <a:path h="979170">
                <a:moveTo>
                  <a:pt x="0" y="0"/>
                </a:moveTo>
                <a:lnTo>
                  <a:pt x="0" y="979170"/>
                </a:lnTo>
              </a:path>
            </a:pathLst>
          </a:custGeom>
          <a:ln w="9144">
            <a:solidFill>
              <a:srgbClr val="003399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803664" y="2131358"/>
            <a:ext cx="0" cy="863973"/>
          </a:xfrm>
          <a:custGeom>
            <a:avLst/>
            <a:gdLst/>
            <a:ahLst/>
            <a:cxnLst/>
            <a:rect l="l" t="t" r="r" b="b"/>
            <a:pathLst>
              <a:path h="979170">
                <a:moveTo>
                  <a:pt x="0" y="0"/>
                </a:moveTo>
                <a:lnTo>
                  <a:pt x="0" y="979170"/>
                </a:lnTo>
              </a:path>
            </a:pathLst>
          </a:custGeom>
          <a:ln w="9905">
            <a:solidFill>
              <a:srgbClr val="003399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034118" y="2647725"/>
            <a:ext cx="941294" cy="347943"/>
          </a:xfrm>
          <a:custGeom>
            <a:avLst/>
            <a:gdLst/>
            <a:ahLst/>
            <a:cxnLst/>
            <a:rect l="l" t="t" r="r" b="b"/>
            <a:pathLst>
              <a:path w="1066800" h="394335">
                <a:moveTo>
                  <a:pt x="1066800" y="304799"/>
                </a:moveTo>
                <a:lnTo>
                  <a:pt x="800100" y="0"/>
                </a:lnTo>
                <a:lnTo>
                  <a:pt x="800100" y="152399"/>
                </a:lnTo>
                <a:lnTo>
                  <a:pt x="0" y="152400"/>
                </a:lnTo>
                <a:lnTo>
                  <a:pt x="0" y="393954"/>
                </a:lnTo>
                <a:lnTo>
                  <a:pt x="988790" y="393954"/>
                </a:lnTo>
                <a:lnTo>
                  <a:pt x="1066800" y="304799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030084" y="2636295"/>
            <a:ext cx="951379" cy="359148"/>
          </a:xfrm>
          <a:custGeom>
            <a:avLst/>
            <a:gdLst/>
            <a:ahLst/>
            <a:cxnLst/>
            <a:rect l="l" t="t" r="r" b="b"/>
            <a:pathLst>
              <a:path w="1078229" h="407035">
                <a:moveTo>
                  <a:pt x="804672" y="160782"/>
                </a:moveTo>
                <a:lnTo>
                  <a:pt x="0" y="160782"/>
                </a:lnTo>
                <a:lnTo>
                  <a:pt x="0" y="406907"/>
                </a:lnTo>
                <a:lnTo>
                  <a:pt x="4572" y="406907"/>
                </a:lnTo>
                <a:lnTo>
                  <a:pt x="4572" y="169926"/>
                </a:lnTo>
                <a:lnTo>
                  <a:pt x="9906" y="165354"/>
                </a:lnTo>
                <a:lnTo>
                  <a:pt x="9906" y="169926"/>
                </a:lnTo>
                <a:lnTo>
                  <a:pt x="800100" y="169926"/>
                </a:lnTo>
                <a:lnTo>
                  <a:pt x="800100" y="165354"/>
                </a:lnTo>
                <a:lnTo>
                  <a:pt x="804672" y="160782"/>
                </a:lnTo>
                <a:close/>
              </a:path>
              <a:path w="1078229" h="407035">
                <a:moveTo>
                  <a:pt x="9906" y="169926"/>
                </a:moveTo>
                <a:lnTo>
                  <a:pt x="9906" y="165354"/>
                </a:lnTo>
                <a:lnTo>
                  <a:pt x="4572" y="169926"/>
                </a:lnTo>
                <a:lnTo>
                  <a:pt x="9906" y="169926"/>
                </a:lnTo>
                <a:close/>
              </a:path>
              <a:path w="1078229" h="407035">
                <a:moveTo>
                  <a:pt x="9906" y="406907"/>
                </a:moveTo>
                <a:lnTo>
                  <a:pt x="9906" y="169926"/>
                </a:lnTo>
                <a:lnTo>
                  <a:pt x="4572" y="169926"/>
                </a:lnTo>
                <a:lnTo>
                  <a:pt x="4572" y="406907"/>
                </a:lnTo>
                <a:lnTo>
                  <a:pt x="9906" y="406907"/>
                </a:lnTo>
                <a:close/>
              </a:path>
              <a:path w="1078229" h="407035">
                <a:moveTo>
                  <a:pt x="1078230" y="317754"/>
                </a:moveTo>
                <a:lnTo>
                  <a:pt x="800100" y="0"/>
                </a:lnTo>
                <a:lnTo>
                  <a:pt x="800100" y="160782"/>
                </a:lnTo>
                <a:lnTo>
                  <a:pt x="801624" y="160782"/>
                </a:lnTo>
                <a:lnTo>
                  <a:pt x="801624" y="16002"/>
                </a:lnTo>
                <a:lnTo>
                  <a:pt x="810006" y="12954"/>
                </a:lnTo>
                <a:lnTo>
                  <a:pt x="810006" y="25581"/>
                </a:lnTo>
                <a:lnTo>
                  <a:pt x="1065657" y="317754"/>
                </a:lnTo>
                <a:lnTo>
                  <a:pt x="1068324" y="314706"/>
                </a:lnTo>
                <a:lnTo>
                  <a:pt x="1068324" y="329071"/>
                </a:lnTo>
                <a:lnTo>
                  <a:pt x="1078230" y="317754"/>
                </a:lnTo>
                <a:close/>
              </a:path>
              <a:path w="1078229" h="407035">
                <a:moveTo>
                  <a:pt x="804672" y="169926"/>
                </a:moveTo>
                <a:lnTo>
                  <a:pt x="804672" y="160782"/>
                </a:lnTo>
                <a:lnTo>
                  <a:pt x="800100" y="165354"/>
                </a:lnTo>
                <a:lnTo>
                  <a:pt x="800100" y="169926"/>
                </a:lnTo>
                <a:lnTo>
                  <a:pt x="804672" y="169926"/>
                </a:lnTo>
                <a:close/>
              </a:path>
              <a:path w="1078229" h="407035">
                <a:moveTo>
                  <a:pt x="810006" y="25581"/>
                </a:moveTo>
                <a:lnTo>
                  <a:pt x="810006" y="12954"/>
                </a:lnTo>
                <a:lnTo>
                  <a:pt x="801624" y="16002"/>
                </a:lnTo>
                <a:lnTo>
                  <a:pt x="810006" y="25581"/>
                </a:lnTo>
                <a:close/>
              </a:path>
              <a:path w="1078229" h="407035">
                <a:moveTo>
                  <a:pt x="810006" y="169926"/>
                </a:moveTo>
                <a:lnTo>
                  <a:pt x="810006" y="25581"/>
                </a:lnTo>
                <a:lnTo>
                  <a:pt x="801624" y="16002"/>
                </a:lnTo>
                <a:lnTo>
                  <a:pt x="801624" y="160782"/>
                </a:lnTo>
                <a:lnTo>
                  <a:pt x="804672" y="160782"/>
                </a:lnTo>
                <a:lnTo>
                  <a:pt x="804672" y="169926"/>
                </a:lnTo>
                <a:lnTo>
                  <a:pt x="810006" y="169926"/>
                </a:lnTo>
                <a:close/>
              </a:path>
              <a:path w="1078229" h="407035">
                <a:moveTo>
                  <a:pt x="1068324" y="329071"/>
                </a:moveTo>
                <a:lnTo>
                  <a:pt x="1068324" y="320802"/>
                </a:lnTo>
                <a:lnTo>
                  <a:pt x="1065657" y="317754"/>
                </a:lnTo>
                <a:lnTo>
                  <a:pt x="987647" y="406907"/>
                </a:lnTo>
                <a:lnTo>
                  <a:pt x="1000193" y="406907"/>
                </a:lnTo>
                <a:lnTo>
                  <a:pt x="1068324" y="329071"/>
                </a:lnTo>
                <a:close/>
              </a:path>
              <a:path w="1078229" h="407035">
                <a:moveTo>
                  <a:pt x="1068324" y="320802"/>
                </a:moveTo>
                <a:lnTo>
                  <a:pt x="1068324" y="314706"/>
                </a:lnTo>
                <a:lnTo>
                  <a:pt x="1065657" y="317754"/>
                </a:lnTo>
                <a:lnTo>
                  <a:pt x="1068324" y="320802"/>
                </a:lnTo>
                <a:close/>
              </a:path>
            </a:pathLst>
          </a:custGeom>
          <a:solidFill>
            <a:srgbClr val="003399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37883" y="2994659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202166" y="2990962"/>
            <a:ext cx="2437279" cy="87271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206200" y="2995332"/>
            <a:ext cx="0" cy="863973"/>
          </a:xfrm>
          <a:custGeom>
            <a:avLst/>
            <a:gdLst/>
            <a:ahLst/>
            <a:cxnLst/>
            <a:rect l="l" t="t" r="r" b="b"/>
            <a:pathLst>
              <a:path h="979170">
                <a:moveTo>
                  <a:pt x="0" y="0"/>
                </a:moveTo>
                <a:lnTo>
                  <a:pt x="0" y="979170"/>
                </a:lnTo>
              </a:path>
            </a:pathLst>
          </a:custGeom>
          <a:ln w="9143">
            <a:solidFill>
              <a:srgbClr val="003399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635076" y="2995332"/>
            <a:ext cx="0" cy="863973"/>
          </a:xfrm>
          <a:custGeom>
            <a:avLst/>
            <a:gdLst/>
            <a:ahLst/>
            <a:cxnLst/>
            <a:rect l="l" t="t" r="r" b="b"/>
            <a:pathLst>
              <a:path h="979170">
                <a:moveTo>
                  <a:pt x="0" y="0"/>
                </a:moveTo>
                <a:lnTo>
                  <a:pt x="0" y="979170"/>
                </a:lnTo>
              </a:path>
            </a:pathLst>
          </a:custGeom>
          <a:ln w="9905">
            <a:solidFill>
              <a:srgbClr val="003399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370755" y="2990962"/>
            <a:ext cx="2437279" cy="87271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374789" y="2995332"/>
            <a:ext cx="0" cy="863973"/>
          </a:xfrm>
          <a:custGeom>
            <a:avLst/>
            <a:gdLst/>
            <a:ahLst/>
            <a:cxnLst/>
            <a:rect l="l" t="t" r="r" b="b"/>
            <a:pathLst>
              <a:path h="979170">
                <a:moveTo>
                  <a:pt x="0" y="0"/>
                </a:moveTo>
                <a:lnTo>
                  <a:pt x="0" y="979170"/>
                </a:lnTo>
              </a:path>
            </a:pathLst>
          </a:custGeom>
          <a:ln w="9144">
            <a:solidFill>
              <a:srgbClr val="003399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7803664" y="2995332"/>
            <a:ext cx="0" cy="863973"/>
          </a:xfrm>
          <a:custGeom>
            <a:avLst/>
            <a:gdLst/>
            <a:ahLst/>
            <a:cxnLst/>
            <a:rect l="l" t="t" r="r" b="b"/>
            <a:pathLst>
              <a:path h="979170">
                <a:moveTo>
                  <a:pt x="0" y="0"/>
                </a:moveTo>
                <a:lnTo>
                  <a:pt x="0" y="979170"/>
                </a:lnTo>
              </a:path>
            </a:pathLst>
          </a:custGeom>
          <a:ln w="9905">
            <a:solidFill>
              <a:srgbClr val="003399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034118" y="2995331"/>
            <a:ext cx="872938" cy="190500"/>
          </a:xfrm>
          <a:custGeom>
            <a:avLst/>
            <a:gdLst/>
            <a:ahLst/>
            <a:cxnLst/>
            <a:rect l="l" t="t" r="r" b="b"/>
            <a:pathLst>
              <a:path w="989329" h="215900">
                <a:moveTo>
                  <a:pt x="988790" y="0"/>
                </a:moveTo>
                <a:lnTo>
                  <a:pt x="0" y="0"/>
                </a:lnTo>
                <a:lnTo>
                  <a:pt x="0" y="63245"/>
                </a:lnTo>
                <a:lnTo>
                  <a:pt x="800100" y="63245"/>
                </a:lnTo>
                <a:lnTo>
                  <a:pt x="800100" y="215645"/>
                </a:lnTo>
                <a:lnTo>
                  <a:pt x="98879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030083" y="2995331"/>
            <a:ext cx="883024" cy="201706"/>
          </a:xfrm>
          <a:custGeom>
            <a:avLst/>
            <a:gdLst/>
            <a:ahLst/>
            <a:cxnLst/>
            <a:rect l="l" t="t" r="r" b="b"/>
            <a:pathLst>
              <a:path w="1000760" h="228600">
                <a:moveTo>
                  <a:pt x="9906" y="58674"/>
                </a:moveTo>
                <a:lnTo>
                  <a:pt x="9906" y="0"/>
                </a:lnTo>
                <a:lnTo>
                  <a:pt x="0" y="0"/>
                </a:lnTo>
                <a:lnTo>
                  <a:pt x="0" y="67818"/>
                </a:lnTo>
                <a:lnTo>
                  <a:pt x="4572" y="67818"/>
                </a:lnTo>
                <a:lnTo>
                  <a:pt x="4572" y="58674"/>
                </a:lnTo>
                <a:lnTo>
                  <a:pt x="9906" y="58674"/>
                </a:lnTo>
                <a:close/>
              </a:path>
              <a:path w="1000760" h="228600">
                <a:moveTo>
                  <a:pt x="810006" y="203018"/>
                </a:moveTo>
                <a:lnTo>
                  <a:pt x="810006" y="58674"/>
                </a:lnTo>
                <a:lnTo>
                  <a:pt x="4572" y="58674"/>
                </a:lnTo>
                <a:lnTo>
                  <a:pt x="9906" y="63246"/>
                </a:lnTo>
                <a:lnTo>
                  <a:pt x="9905" y="67818"/>
                </a:lnTo>
                <a:lnTo>
                  <a:pt x="800100" y="67818"/>
                </a:lnTo>
                <a:lnTo>
                  <a:pt x="800100" y="63246"/>
                </a:lnTo>
                <a:lnTo>
                  <a:pt x="804672" y="67818"/>
                </a:lnTo>
                <a:lnTo>
                  <a:pt x="804672" y="209114"/>
                </a:lnTo>
                <a:lnTo>
                  <a:pt x="810006" y="203018"/>
                </a:lnTo>
                <a:close/>
              </a:path>
              <a:path w="1000760" h="228600">
                <a:moveTo>
                  <a:pt x="9905" y="67818"/>
                </a:moveTo>
                <a:lnTo>
                  <a:pt x="9906" y="63246"/>
                </a:lnTo>
                <a:lnTo>
                  <a:pt x="4572" y="58674"/>
                </a:lnTo>
                <a:lnTo>
                  <a:pt x="4572" y="67818"/>
                </a:lnTo>
                <a:lnTo>
                  <a:pt x="9905" y="67818"/>
                </a:lnTo>
                <a:close/>
              </a:path>
              <a:path w="1000760" h="228600">
                <a:moveTo>
                  <a:pt x="804672" y="67818"/>
                </a:moveTo>
                <a:lnTo>
                  <a:pt x="800100" y="63246"/>
                </a:lnTo>
                <a:lnTo>
                  <a:pt x="800100" y="67818"/>
                </a:lnTo>
                <a:lnTo>
                  <a:pt x="804672" y="67818"/>
                </a:lnTo>
                <a:close/>
              </a:path>
              <a:path w="1000760" h="228600">
                <a:moveTo>
                  <a:pt x="804672" y="209114"/>
                </a:moveTo>
                <a:lnTo>
                  <a:pt x="804672" y="67818"/>
                </a:lnTo>
                <a:lnTo>
                  <a:pt x="800100" y="67818"/>
                </a:lnTo>
                <a:lnTo>
                  <a:pt x="800100" y="228600"/>
                </a:lnTo>
                <a:lnTo>
                  <a:pt x="801624" y="226859"/>
                </a:lnTo>
                <a:lnTo>
                  <a:pt x="801624" y="212598"/>
                </a:lnTo>
                <a:lnTo>
                  <a:pt x="804672" y="209114"/>
                </a:lnTo>
                <a:close/>
              </a:path>
              <a:path w="1000760" h="228600">
                <a:moveTo>
                  <a:pt x="1000193" y="0"/>
                </a:moveTo>
                <a:lnTo>
                  <a:pt x="987647" y="0"/>
                </a:lnTo>
                <a:lnTo>
                  <a:pt x="801624" y="212598"/>
                </a:lnTo>
                <a:lnTo>
                  <a:pt x="810006" y="215646"/>
                </a:lnTo>
                <a:lnTo>
                  <a:pt x="810006" y="217282"/>
                </a:lnTo>
                <a:lnTo>
                  <a:pt x="1000193" y="0"/>
                </a:lnTo>
                <a:close/>
              </a:path>
              <a:path w="1000760" h="228600">
                <a:moveTo>
                  <a:pt x="810006" y="217282"/>
                </a:moveTo>
                <a:lnTo>
                  <a:pt x="810006" y="215646"/>
                </a:lnTo>
                <a:lnTo>
                  <a:pt x="801624" y="212598"/>
                </a:lnTo>
                <a:lnTo>
                  <a:pt x="801624" y="226859"/>
                </a:lnTo>
                <a:lnTo>
                  <a:pt x="810006" y="217282"/>
                </a:lnTo>
                <a:close/>
              </a:path>
            </a:pathLst>
          </a:custGeom>
          <a:solidFill>
            <a:srgbClr val="003399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537883" y="3858633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210236" y="3859305"/>
            <a:ext cx="2420470" cy="8673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202166" y="3859305"/>
            <a:ext cx="2437279" cy="9547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202166" y="3859306"/>
            <a:ext cx="2437279" cy="95810"/>
          </a:xfrm>
          <a:custGeom>
            <a:avLst/>
            <a:gdLst/>
            <a:ahLst/>
            <a:cxnLst/>
            <a:rect l="l" t="t" r="r" b="b"/>
            <a:pathLst>
              <a:path w="2762250" h="108585">
                <a:moveTo>
                  <a:pt x="9144" y="98298"/>
                </a:moveTo>
                <a:lnTo>
                  <a:pt x="9143" y="0"/>
                </a:lnTo>
                <a:lnTo>
                  <a:pt x="0" y="0"/>
                </a:lnTo>
                <a:lnTo>
                  <a:pt x="0" y="108204"/>
                </a:lnTo>
                <a:lnTo>
                  <a:pt x="4571" y="108204"/>
                </a:lnTo>
                <a:lnTo>
                  <a:pt x="4572" y="98298"/>
                </a:lnTo>
                <a:lnTo>
                  <a:pt x="9144" y="98298"/>
                </a:lnTo>
                <a:close/>
              </a:path>
              <a:path w="2762250" h="108585">
                <a:moveTo>
                  <a:pt x="2757678" y="98298"/>
                </a:moveTo>
                <a:lnTo>
                  <a:pt x="4572" y="98298"/>
                </a:lnTo>
                <a:lnTo>
                  <a:pt x="9144" y="102870"/>
                </a:lnTo>
                <a:lnTo>
                  <a:pt x="9144" y="108204"/>
                </a:lnTo>
                <a:lnTo>
                  <a:pt x="2752343" y="108204"/>
                </a:lnTo>
                <a:lnTo>
                  <a:pt x="2752343" y="102870"/>
                </a:lnTo>
                <a:lnTo>
                  <a:pt x="2757678" y="98298"/>
                </a:lnTo>
                <a:close/>
              </a:path>
              <a:path w="2762250" h="108585">
                <a:moveTo>
                  <a:pt x="9144" y="108204"/>
                </a:moveTo>
                <a:lnTo>
                  <a:pt x="9144" y="102870"/>
                </a:lnTo>
                <a:lnTo>
                  <a:pt x="4572" y="98298"/>
                </a:lnTo>
                <a:lnTo>
                  <a:pt x="4571" y="108204"/>
                </a:lnTo>
                <a:lnTo>
                  <a:pt x="9144" y="108204"/>
                </a:lnTo>
                <a:close/>
              </a:path>
              <a:path w="2762250" h="108585">
                <a:moveTo>
                  <a:pt x="2762249" y="108204"/>
                </a:moveTo>
                <a:lnTo>
                  <a:pt x="2762249" y="0"/>
                </a:lnTo>
                <a:lnTo>
                  <a:pt x="2752343" y="0"/>
                </a:lnTo>
                <a:lnTo>
                  <a:pt x="2752343" y="98298"/>
                </a:lnTo>
                <a:lnTo>
                  <a:pt x="2757678" y="98298"/>
                </a:lnTo>
                <a:lnTo>
                  <a:pt x="2757678" y="108204"/>
                </a:lnTo>
                <a:lnTo>
                  <a:pt x="2762249" y="108204"/>
                </a:lnTo>
                <a:close/>
              </a:path>
              <a:path w="2762250" h="108585">
                <a:moveTo>
                  <a:pt x="2757678" y="108204"/>
                </a:moveTo>
                <a:lnTo>
                  <a:pt x="2757678" y="98298"/>
                </a:lnTo>
                <a:lnTo>
                  <a:pt x="2752343" y="102870"/>
                </a:lnTo>
                <a:lnTo>
                  <a:pt x="2752343" y="108204"/>
                </a:lnTo>
                <a:lnTo>
                  <a:pt x="2757678" y="108204"/>
                </a:lnTo>
                <a:close/>
              </a:path>
            </a:pathLst>
          </a:custGeom>
          <a:solidFill>
            <a:srgbClr val="003399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5378823" y="3859305"/>
            <a:ext cx="2420471" cy="5916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5370755" y="3859305"/>
            <a:ext cx="2437279" cy="6723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5370755" y="3859305"/>
            <a:ext cx="2437279" cy="67235"/>
          </a:xfrm>
          <a:custGeom>
            <a:avLst/>
            <a:gdLst/>
            <a:ahLst/>
            <a:cxnLst/>
            <a:rect l="l" t="t" r="r" b="b"/>
            <a:pathLst>
              <a:path w="2762250" h="76200">
                <a:moveTo>
                  <a:pt x="9144" y="67056"/>
                </a:moveTo>
                <a:lnTo>
                  <a:pt x="9144" y="0"/>
                </a:lnTo>
                <a:lnTo>
                  <a:pt x="0" y="0"/>
                </a:lnTo>
                <a:lnTo>
                  <a:pt x="0" y="76200"/>
                </a:lnTo>
                <a:lnTo>
                  <a:pt x="4572" y="76200"/>
                </a:lnTo>
                <a:lnTo>
                  <a:pt x="4572" y="67056"/>
                </a:lnTo>
                <a:lnTo>
                  <a:pt x="9144" y="67056"/>
                </a:lnTo>
                <a:close/>
              </a:path>
              <a:path w="2762250" h="76200">
                <a:moveTo>
                  <a:pt x="2757678" y="67056"/>
                </a:moveTo>
                <a:lnTo>
                  <a:pt x="4572" y="67056"/>
                </a:lnTo>
                <a:lnTo>
                  <a:pt x="9144" y="71628"/>
                </a:lnTo>
                <a:lnTo>
                  <a:pt x="9144" y="76200"/>
                </a:lnTo>
                <a:lnTo>
                  <a:pt x="2752344" y="76200"/>
                </a:lnTo>
                <a:lnTo>
                  <a:pt x="2752344" y="71628"/>
                </a:lnTo>
                <a:lnTo>
                  <a:pt x="2757678" y="67056"/>
                </a:lnTo>
                <a:close/>
              </a:path>
              <a:path w="2762250" h="76200">
                <a:moveTo>
                  <a:pt x="9144" y="76200"/>
                </a:moveTo>
                <a:lnTo>
                  <a:pt x="9144" y="71628"/>
                </a:lnTo>
                <a:lnTo>
                  <a:pt x="4572" y="67056"/>
                </a:lnTo>
                <a:lnTo>
                  <a:pt x="4572" y="76200"/>
                </a:lnTo>
                <a:lnTo>
                  <a:pt x="9144" y="76200"/>
                </a:lnTo>
                <a:close/>
              </a:path>
              <a:path w="2762250" h="76200">
                <a:moveTo>
                  <a:pt x="2762250" y="76200"/>
                </a:moveTo>
                <a:lnTo>
                  <a:pt x="2762250" y="0"/>
                </a:lnTo>
                <a:lnTo>
                  <a:pt x="2752344" y="0"/>
                </a:lnTo>
                <a:lnTo>
                  <a:pt x="2752344" y="67056"/>
                </a:lnTo>
                <a:lnTo>
                  <a:pt x="2757678" y="67056"/>
                </a:lnTo>
                <a:lnTo>
                  <a:pt x="2757678" y="76200"/>
                </a:lnTo>
                <a:lnTo>
                  <a:pt x="2762250" y="76200"/>
                </a:lnTo>
                <a:close/>
              </a:path>
              <a:path w="2762250" h="76200">
                <a:moveTo>
                  <a:pt x="2757678" y="76200"/>
                </a:moveTo>
                <a:lnTo>
                  <a:pt x="2757678" y="67056"/>
                </a:lnTo>
                <a:lnTo>
                  <a:pt x="2752344" y="71628"/>
                </a:lnTo>
                <a:lnTo>
                  <a:pt x="2752344" y="76200"/>
                </a:lnTo>
                <a:lnTo>
                  <a:pt x="2757678" y="76200"/>
                </a:lnTo>
                <a:close/>
              </a:path>
            </a:pathLst>
          </a:custGeom>
          <a:solidFill>
            <a:srgbClr val="003399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537883" y="4722607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996426" y="5113243"/>
            <a:ext cx="7261412" cy="474009"/>
          </a:xfrm>
          <a:custGeom>
            <a:avLst/>
            <a:gdLst/>
            <a:ahLst/>
            <a:cxnLst/>
            <a:rect l="l" t="t" r="r" b="b"/>
            <a:pathLst>
              <a:path w="8229600" h="537210">
                <a:moveTo>
                  <a:pt x="0" y="0"/>
                </a:moveTo>
                <a:lnTo>
                  <a:pt x="0" y="537210"/>
                </a:lnTo>
                <a:lnTo>
                  <a:pt x="8229599" y="537210"/>
                </a:lnTo>
                <a:lnTo>
                  <a:pt x="82295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537883" y="5586581"/>
            <a:ext cx="8068235" cy="868456"/>
          </a:xfrm>
          <a:custGeom>
            <a:avLst/>
            <a:gdLst/>
            <a:ahLst/>
            <a:cxnLst/>
            <a:rect l="l" t="t" r="r" b="b"/>
            <a:pathLst>
              <a:path w="9144000" h="984250">
                <a:moveTo>
                  <a:pt x="0" y="0"/>
                </a:moveTo>
                <a:lnTo>
                  <a:pt x="0" y="983742"/>
                </a:lnTo>
                <a:lnTo>
                  <a:pt x="9144000" y="98374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996426" y="5586581"/>
            <a:ext cx="7261412" cy="574301"/>
          </a:xfrm>
          <a:custGeom>
            <a:avLst/>
            <a:gdLst/>
            <a:ahLst/>
            <a:cxnLst/>
            <a:rect l="l" t="t" r="r" b="b"/>
            <a:pathLst>
              <a:path w="8229600" h="650875">
                <a:moveTo>
                  <a:pt x="0" y="0"/>
                </a:moveTo>
                <a:lnTo>
                  <a:pt x="0" y="650748"/>
                </a:lnTo>
                <a:lnTo>
                  <a:pt x="8229599" y="650748"/>
                </a:lnTo>
                <a:lnTo>
                  <a:pt x="82295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128432" y="4015515"/>
            <a:ext cx="6990229" cy="21320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95815" algn="ctr" fontAlgn="auto">
              <a:spcBef>
                <a:spcPts val="0"/>
              </a:spcBef>
              <a:spcAft>
                <a:spcPts val="0"/>
              </a:spcAft>
            </a:pPr>
            <a:r>
              <a:rPr sz="2471" spc="-93" dirty="0">
                <a:solidFill>
                  <a:srgbClr val="FFFF00"/>
                </a:solidFill>
                <a:latin typeface="Cambria"/>
                <a:cs typeface="Cambria"/>
              </a:rPr>
              <a:t>From </a:t>
            </a:r>
            <a:r>
              <a:rPr sz="2471" spc="-146" dirty="0">
                <a:solidFill>
                  <a:srgbClr val="FFFF00"/>
                </a:solidFill>
                <a:latin typeface="Cambria"/>
                <a:cs typeface="Cambria"/>
              </a:rPr>
              <a:t>stellate </a:t>
            </a:r>
            <a:r>
              <a:rPr sz="2471" spc="-101" dirty="0">
                <a:solidFill>
                  <a:srgbClr val="FFFF00"/>
                </a:solidFill>
                <a:latin typeface="Cambria"/>
                <a:cs typeface="Cambria"/>
              </a:rPr>
              <a:t>orifice </a:t>
            </a:r>
            <a:r>
              <a:rPr sz="2471" spc="-84" dirty="0">
                <a:solidFill>
                  <a:srgbClr val="FFFF00"/>
                </a:solidFill>
                <a:latin typeface="Cambria"/>
                <a:cs typeface="Cambria"/>
              </a:rPr>
              <a:t>to </a:t>
            </a:r>
            <a:r>
              <a:rPr sz="2471" spc="-146" dirty="0">
                <a:solidFill>
                  <a:srgbClr val="FFFF00"/>
                </a:solidFill>
                <a:latin typeface="Cambria"/>
                <a:cs typeface="Cambria"/>
              </a:rPr>
              <a:t>small  </a:t>
            </a:r>
            <a:r>
              <a:rPr sz="2471" spc="-115" dirty="0">
                <a:solidFill>
                  <a:srgbClr val="FFFF00"/>
                </a:solidFill>
                <a:latin typeface="Cambria"/>
                <a:cs typeface="Cambria"/>
              </a:rPr>
              <a:t> </a:t>
            </a:r>
            <a:r>
              <a:rPr sz="2471" spc="-146" dirty="0">
                <a:solidFill>
                  <a:srgbClr val="FFFF00"/>
                </a:solidFill>
                <a:latin typeface="Cambria"/>
                <a:cs typeface="Cambria"/>
              </a:rPr>
              <a:t>triangle</a:t>
            </a:r>
            <a:endParaRPr sz="2471">
              <a:solidFill>
                <a:prstClr val="black"/>
              </a:solidFill>
              <a:latin typeface="Cambria"/>
              <a:cs typeface="Cambri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sz="2471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fontAlgn="auto">
              <a:spcBef>
                <a:spcPts val="35"/>
              </a:spcBef>
              <a:spcAft>
                <a:spcPts val="0"/>
              </a:spcAft>
            </a:pPr>
            <a:endParaRPr sz="2559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1206" marR="4483" indent="7284" algn="ctr" fontAlgn="auto">
              <a:spcBef>
                <a:spcPts val="0"/>
              </a:spcBef>
              <a:spcAft>
                <a:spcPts val="0"/>
              </a:spcAft>
            </a:pPr>
            <a:r>
              <a:rPr sz="2118" spc="-110" dirty="0">
                <a:solidFill>
                  <a:prstClr val="black"/>
                </a:solidFill>
                <a:latin typeface="Cambria"/>
                <a:cs typeface="Cambria"/>
              </a:rPr>
              <a:t>Increase </a:t>
            </a:r>
            <a:r>
              <a:rPr sz="2118" spc="-106" dirty="0">
                <a:solidFill>
                  <a:prstClr val="black"/>
                </a:solidFill>
                <a:latin typeface="Cambria"/>
                <a:cs typeface="Cambria"/>
              </a:rPr>
              <a:t>in </a:t>
            </a:r>
            <a:r>
              <a:rPr sz="2118" spc="-128" dirty="0">
                <a:solidFill>
                  <a:prstClr val="black"/>
                </a:solidFill>
                <a:latin typeface="Cambria"/>
                <a:cs typeface="Cambria"/>
              </a:rPr>
              <a:t>ventricular </a:t>
            </a:r>
            <a:r>
              <a:rPr sz="2118" spc="-150" dirty="0">
                <a:solidFill>
                  <a:prstClr val="black"/>
                </a:solidFill>
                <a:latin typeface="Cambria"/>
                <a:cs typeface="Cambria"/>
              </a:rPr>
              <a:t>pressure </a:t>
            </a:r>
            <a:r>
              <a:rPr sz="2118" spc="-106" dirty="0">
                <a:solidFill>
                  <a:prstClr val="black"/>
                </a:solidFill>
                <a:latin typeface="Cambria"/>
                <a:cs typeface="Cambria"/>
              </a:rPr>
              <a:t>through </a:t>
            </a:r>
            <a:r>
              <a:rPr sz="2118" spc="-115" dirty="0">
                <a:solidFill>
                  <a:prstClr val="black"/>
                </a:solidFill>
                <a:latin typeface="Cambria"/>
                <a:cs typeface="Cambria"/>
              </a:rPr>
              <a:t>the </a:t>
            </a:r>
            <a:r>
              <a:rPr sz="2118" spc="-110" dirty="0">
                <a:solidFill>
                  <a:prstClr val="black"/>
                </a:solidFill>
                <a:latin typeface="Cambria"/>
                <a:cs typeface="Cambria"/>
              </a:rPr>
              <a:t>interleaflet </a:t>
            </a:r>
            <a:r>
              <a:rPr sz="2118" spc="-124" dirty="0">
                <a:solidFill>
                  <a:prstClr val="black"/>
                </a:solidFill>
                <a:latin typeface="Cambria"/>
                <a:cs typeface="Cambria"/>
              </a:rPr>
              <a:t>triangle  </a:t>
            </a:r>
            <a:r>
              <a:rPr sz="2118" spc="-132" dirty="0">
                <a:solidFill>
                  <a:prstClr val="black"/>
                </a:solidFill>
                <a:latin typeface="Cambria"/>
                <a:cs typeface="Cambria"/>
              </a:rPr>
              <a:t>causes </a:t>
            </a:r>
            <a:r>
              <a:rPr sz="2118" spc="-141" dirty="0">
                <a:solidFill>
                  <a:prstClr val="black"/>
                </a:solidFill>
                <a:latin typeface="Cambria"/>
                <a:cs typeface="Cambria"/>
              </a:rPr>
              <a:t>an </a:t>
            </a:r>
            <a:r>
              <a:rPr sz="2118" spc="-132" dirty="0">
                <a:solidFill>
                  <a:prstClr val="black"/>
                </a:solidFill>
                <a:latin typeface="Cambria"/>
                <a:cs typeface="Cambria"/>
              </a:rPr>
              <a:t>increase </a:t>
            </a:r>
            <a:r>
              <a:rPr sz="2118" spc="-4" dirty="0">
                <a:solidFill>
                  <a:prstClr val="black"/>
                </a:solidFill>
                <a:latin typeface="Cambria"/>
                <a:cs typeface="Cambria"/>
              </a:rPr>
              <a:t>of </a:t>
            </a:r>
            <a:r>
              <a:rPr sz="2118" spc="-141" dirty="0">
                <a:solidFill>
                  <a:prstClr val="black"/>
                </a:solidFill>
                <a:latin typeface="Cambria"/>
                <a:cs typeface="Cambria"/>
              </a:rPr>
              <a:t>diameter at </a:t>
            </a:r>
            <a:r>
              <a:rPr sz="2118" spc="-115" dirty="0">
                <a:solidFill>
                  <a:prstClr val="black"/>
                </a:solidFill>
                <a:latin typeface="Cambria"/>
                <a:cs typeface="Cambria"/>
              </a:rPr>
              <a:t>the </a:t>
            </a:r>
            <a:r>
              <a:rPr sz="2118" spc="-124" dirty="0">
                <a:solidFill>
                  <a:prstClr val="black"/>
                </a:solidFill>
                <a:latin typeface="Cambria"/>
                <a:cs typeface="Cambria"/>
              </a:rPr>
              <a:t>commissures </a:t>
            </a:r>
            <a:r>
              <a:rPr sz="2118" spc="-97" dirty="0">
                <a:solidFill>
                  <a:prstClr val="black"/>
                </a:solidFill>
                <a:latin typeface="Cambria"/>
                <a:cs typeface="Cambria"/>
              </a:rPr>
              <a:t>before </a:t>
            </a:r>
            <a:r>
              <a:rPr sz="2118" spc="-115" dirty="0">
                <a:solidFill>
                  <a:prstClr val="black"/>
                </a:solidFill>
                <a:latin typeface="Cambria"/>
                <a:cs typeface="Cambria"/>
              </a:rPr>
              <a:t>the </a:t>
            </a:r>
            <a:r>
              <a:rPr sz="2118" spc="-137" dirty="0">
                <a:solidFill>
                  <a:prstClr val="black"/>
                </a:solidFill>
                <a:latin typeface="Cambria"/>
                <a:cs typeface="Cambria"/>
              </a:rPr>
              <a:t>valve  </a:t>
            </a:r>
            <a:r>
              <a:rPr sz="2118" spc="-115" dirty="0">
                <a:solidFill>
                  <a:prstClr val="black"/>
                </a:solidFill>
                <a:latin typeface="Cambria"/>
                <a:cs typeface="Cambria"/>
              </a:rPr>
              <a:t>opens</a:t>
            </a:r>
            <a:endParaRPr sz="2118">
              <a:solidFill>
                <a:prstClr val="black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2360532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7883" y="1267385"/>
            <a:ext cx="8068235" cy="863973"/>
          </a:xfrm>
          <a:custGeom>
            <a:avLst/>
            <a:gdLst/>
            <a:ahLst/>
            <a:cxnLst/>
            <a:rect l="l" t="t" r="r" b="b"/>
            <a:pathLst>
              <a:path w="9144000" h="979169">
                <a:moveTo>
                  <a:pt x="0" y="0"/>
                </a:moveTo>
                <a:lnTo>
                  <a:pt x="0" y="979170"/>
                </a:lnTo>
                <a:lnTo>
                  <a:pt x="9144000" y="979169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908176" y="1895363"/>
            <a:ext cx="2891118" cy="2359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900108" y="1887294"/>
            <a:ext cx="2907926" cy="2440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900108" y="1887294"/>
            <a:ext cx="2907926" cy="244288"/>
          </a:xfrm>
          <a:custGeom>
            <a:avLst/>
            <a:gdLst/>
            <a:ahLst/>
            <a:cxnLst/>
            <a:rect l="l" t="t" r="r" b="b"/>
            <a:pathLst>
              <a:path w="3295650" h="276860">
                <a:moveTo>
                  <a:pt x="3295650" y="276606"/>
                </a:moveTo>
                <a:lnTo>
                  <a:pt x="3295650" y="0"/>
                </a:lnTo>
                <a:lnTo>
                  <a:pt x="0" y="0"/>
                </a:lnTo>
                <a:lnTo>
                  <a:pt x="0" y="276606"/>
                </a:lnTo>
                <a:lnTo>
                  <a:pt x="4572" y="276606"/>
                </a:lnTo>
                <a:lnTo>
                  <a:pt x="4572" y="9143"/>
                </a:lnTo>
                <a:lnTo>
                  <a:pt x="9144" y="4572"/>
                </a:lnTo>
                <a:lnTo>
                  <a:pt x="9144" y="9143"/>
                </a:lnTo>
                <a:lnTo>
                  <a:pt x="3285744" y="9143"/>
                </a:lnTo>
                <a:lnTo>
                  <a:pt x="3285744" y="4572"/>
                </a:lnTo>
                <a:lnTo>
                  <a:pt x="3291078" y="9143"/>
                </a:lnTo>
                <a:lnTo>
                  <a:pt x="3291078" y="276606"/>
                </a:lnTo>
                <a:lnTo>
                  <a:pt x="3295650" y="276606"/>
                </a:lnTo>
                <a:close/>
              </a:path>
              <a:path w="3295650" h="276860">
                <a:moveTo>
                  <a:pt x="9144" y="9143"/>
                </a:moveTo>
                <a:lnTo>
                  <a:pt x="9144" y="4572"/>
                </a:lnTo>
                <a:lnTo>
                  <a:pt x="4572" y="9143"/>
                </a:lnTo>
                <a:lnTo>
                  <a:pt x="9144" y="9143"/>
                </a:lnTo>
                <a:close/>
              </a:path>
              <a:path w="3295650" h="276860">
                <a:moveTo>
                  <a:pt x="9144" y="276606"/>
                </a:moveTo>
                <a:lnTo>
                  <a:pt x="9144" y="9143"/>
                </a:lnTo>
                <a:lnTo>
                  <a:pt x="4572" y="9143"/>
                </a:lnTo>
                <a:lnTo>
                  <a:pt x="4572" y="276606"/>
                </a:lnTo>
                <a:lnTo>
                  <a:pt x="9144" y="276606"/>
                </a:lnTo>
                <a:close/>
              </a:path>
              <a:path w="3295650" h="276860">
                <a:moveTo>
                  <a:pt x="3291078" y="9143"/>
                </a:moveTo>
                <a:lnTo>
                  <a:pt x="3285744" y="4572"/>
                </a:lnTo>
                <a:lnTo>
                  <a:pt x="3285744" y="9143"/>
                </a:lnTo>
                <a:lnTo>
                  <a:pt x="3291078" y="9143"/>
                </a:lnTo>
                <a:close/>
              </a:path>
              <a:path w="3295650" h="276860">
                <a:moveTo>
                  <a:pt x="3291078" y="276606"/>
                </a:moveTo>
                <a:lnTo>
                  <a:pt x="3291078" y="9143"/>
                </a:lnTo>
                <a:lnTo>
                  <a:pt x="3285744" y="9143"/>
                </a:lnTo>
                <a:lnTo>
                  <a:pt x="3285744" y="276606"/>
                </a:lnTo>
                <a:lnTo>
                  <a:pt x="3291078" y="276606"/>
                </a:lnTo>
                <a:close/>
              </a:path>
            </a:pathLst>
          </a:custGeom>
          <a:solidFill>
            <a:srgbClr val="3366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143000" y="1912171"/>
            <a:ext cx="3025588" cy="21918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134931" y="1904103"/>
            <a:ext cx="3042396" cy="2272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134931" y="1904103"/>
            <a:ext cx="3042397" cy="227479"/>
          </a:xfrm>
          <a:custGeom>
            <a:avLst/>
            <a:gdLst/>
            <a:ahLst/>
            <a:cxnLst/>
            <a:rect l="l" t="t" r="r" b="b"/>
            <a:pathLst>
              <a:path w="3448050" h="257810">
                <a:moveTo>
                  <a:pt x="3448049" y="257556"/>
                </a:moveTo>
                <a:lnTo>
                  <a:pt x="3448049" y="0"/>
                </a:lnTo>
                <a:lnTo>
                  <a:pt x="0" y="0"/>
                </a:lnTo>
                <a:lnTo>
                  <a:pt x="0" y="257556"/>
                </a:lnTo>
                <a:lnTo>
                  <a:pt x="4571" y="257556"/>
                </a:lnTo>
                <a:lnTo>
                  <a:pt x="4571" y="9144"/>
                </a:lnTo>
                <a:lnTo>
                  <a:pt x="9143" y="4572"/>
                </a:lnTo>
                <a:lnTo>
                  <a:pt x="9143" y="9144"/>
                </a:lnTo>
                <a:lnTo>
                  <a:pt x="3438143" y="9143"/>
                </a:lnTo>
                <a:lnTo>
                  <a:pt x="3438143" y="4572"/>
                </a:lnTo>
                <a:lnTo>
                  <a:pt x="3443478" y="9143"/>
                </a:lnTo>
                <a:lnTo>
                  <a:pt x="3443478" y="257556"/>
                </a:lnTo>
                <a:lnTo>
                  <a:pt x="3448049" y="257556"/>
                </a:lnTo>
                <a:close/>
              </a:path>
              <a:path w="3448050" h="257810">
                <a:moveTo>
                  <a:pt x="9143" y="9144"/>
                </a:moveTo>
                <a:lnTo>
                  <a:pt x="9143" y="4572"/>
                </a:lnTo>
                <a:lnTo>
                  <a:pt x="4571" y="9144"/>
                </a:lnTo>
                <a:lnTo>
                  <a:pt x="9143" y="9144"/>
                </a:lnTo>
                <a:close/>
              </a:path>
              <a:path w="3448050" h="257810">
                <a:moveTo>
                  <a:pt x="9143" y="257556"/>
                </a:moveTo>
                <a:lnTo>
                  <a:pt x="9143" y="9144"/>
                </a:lnTo>
                <a:lnTo>
                  <a:pt x="4571" y="9144"/>
                </a:lnTo>
                <a:lnTo>
                  <a:pt x="4571" y="257556"/>
                </a:lnTo>
                <a:lnTo>
                  <a:pt x="9143" y="257556"/>
                </a:lnTo>
                <a:close/>
              </a:path>
              <a:path w="3448050" h="257810">
                <a:moveTo>
                  <a:pt x="3443478" y="9143"/>
                </a:moveTo>
                <a:lnTo>
                  <a:pt x="3438143" y="4572"/>
                </a:lnTo>
                <a:lnTo>
                  <a:pt x="3438143" y="9143"/>
                </a:lnTo>
                <a:lnTo>
                  <a:pt x="3443478" y="9143"/>
                </a:lnTo>
                <a:close/>
              </a:path>
              <a:path w="3448050" h="257810">
                <a:moveTo>
                  <a:pt x="3443478" y="257556"/>
                </a:moveTo>
                <a:lnTo>
                  <a:pt x="3443478" y="9143"/>
                </a:lnTo>
                <a:lnTo>
                  <a:pt x="3438143" y="9143"/>
                </a:lnTo>
                <a:lnTo>
                  <a:pt x="3438143" y="257556"/>
                </a:lnTo>
                <a:lnTo>
                  <a:pt x="3443478" y="257556"/>
                </a:lnTo>
                <a:close/>
              </a:path>
            </a:pathLst>
          </a:custGeom>
          <a:solidFill>
            <a:srgbClr val="3366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37883" y="2130686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900108" y="2126988"/>
            <a:ext cx="2907926" cy="87271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904142" y="2131358"/>
            <a:ext cx="0" cy="863973"/>
          </a:xfrm>
          <a:custGeom>
            <a:avLst/>
            <a:gdLst/>
            <a:ahLst/>
            <a:cxnLst/>
            <a:rect l="l" t="t" r="r" b="b"/>
            <a:pathLst>
              <a:path h="979170">
                <a:moveTo>
                  <a:pt x="0" y="0"/>
                </a:moveTo>
                <a:lnTo>
                  <a:pt x="0" y="979170"/>
                </a:lnTo>
              </a:path>
            </a:pathLst>
          </a:custGeom>
          <a:ln w="9144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803664" y="2131358"/>
            <a:ext cx="0" cy="863973"/>
          </a:xfrm>
          <a:custGeom>
            <a:avLst/>
            <a:gdLst/>
            <a:ahLst/>
            <a:cxnLst/>
            <a:rect l="l" t="t" r="r" b="b"/>
            <a:pathLst>
              <a:path h="979170">
                <a:moveTo>
                  <a:pt x="0" y="0"/>
                </a:moveTo>
                <a:lnTo>
                  <a:pt x="0" y="979170"/>
                </a:lnTo>
              </a:path>
            </a:pathLst>
          </a:custGeom>
          <a:ln w="9905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134931" y="2126988"/>
            <a:ext cx="3042396" cy="87271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138965" y="2131358"/>
            <a:ext cx="0" cy="863973"/>
          </a:xfrm>
          <a:custGeom>
            <a:avLst/>
            <a:gdLst/>
            <a:ahLst/>
            <a:cxnLst/>
            <a:rect l="l" t="t" r="r" b="b"/>
            <a:pathLst>
              <a:path h="979170">
                <a:moveTo>
                  <a:pt x="0" y="0"/>
                </a:moveTo>
                <a:lnTo>
                  <a:pt x="0" y="979169"/>
                </a:lnTo>
              </a:path>
            </a:pathLst>
          </a:custGeom>
          <a:ln w="9143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172959" y="2131358"/>
            <a:ext cx="0" cy="863973"/>
          </a:xfrm>
          <a:custGeom>
            <a:avLst/>
            <a:gdLst/>
            <a:ahLst/>
            <a:cxnLst/>
            <a:rect l="l" t="t" r="r" b="b"/>
            <a:pathLst>
              <a:path h="979170">
                <a:moveTo>
                  <a:pt x="0" y="0"/>
                </a:moveTo>
                <a:lnTo>
                  <a:pt x="0" y="979170"/>
                </a:lnTo>
              </a:path>
            </a:pathLst>
          </a:custGeom>
          <a:ln w="9905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37883" y="2994659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900108" y="2990962"/>
            <a:ext cx="2907926" cy="87271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904142" y="2995332"/>
            <a:ext cx="0" cy="863973"/>
          </a:xfrm>
          <a:custGeom>
            <a:avLst/>
            <a:gdLst/>
            <a:ahLst/>
            <a:cxnLst/>
            <a:rect l="l" t="t" r="r" b="b"/>
            <a:pathLst>
              <a:path h="979170">
                <a:moveTo>
                  <a:pt x="0" y="0"/>
                </a:moveTo>
                <a:lnTo>
                  <a:pt x="0" y="979170"/>
                </a:lnTo>
              </a:path>
            </a:pathLst>
          </a:custGeom>
          <a:ln w="9143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803664" y="2995332"/>
            <a:ext cx="0" cy="863973"/>
          </a:xfrm>
          <a:custGeom>
            <a:avLst/>
            <a:gdLst/>
            <a:ahLst/>
            <a:cxnLst/>
            <a:rect l="l" t="t" r="r" b="b"/>
            <a:pathLst>
              <a:path h="979170">
                <a:moveTo>
                  <a:pt x="0" y="0"/>
                </a:moveTo>
                <a:lnTo>
                  <a:pt x="0" y="979170"/>
                </a:lnTo>
              </a:path>
            </a:pathLst>
          </a:custGeom>
          <a:ln w="9905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134931" y="2990962"/>
            <a:ext cx="3042396" cy="87271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138965" y="2995332"/>
            <a:ext cx="0" cy="863973"/>
          </a:xfrm>
          <a:custGeom>
            <a:avLst/>
            <a:gdLst/>
            <a:ahLst/>
            <a:cxnLst/>
            <a:rect l="l" t="t" r="r" b="b"/>
            <a:pathLst>
              <a:path h="979170">
                <a:moveTo>
                  <a:pt x="0" y="0"/>
                </a:moveTo>
                <a:lnTo>
                  <a:pt x="0" y="979170"/>
                </a:lnTo>
              </a:path>
            </a:pathLst>
          </a:custGeom>
          <a:ln w="9143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172959" y="2995332"/>
            <a:ext cx="0" cy="863973"/>
          </a:xfrm>
          <a:custGeom>
            <a:avLst/>
            <a:gdLst/>
            <a:ahLst/>
            <a:cxnLst/>
            <a:rect l="l" t="t" r="r" b="b"/>
            <a:pathLst>
              <a:path h="979170">
                <a:moveTo>
                  <a:pt x="0" y="0"/>
                </a:moveTo>
                <a:lnTo>
                  <a:pt x="0" y="979170"/>
                </a:lnTo>
              </a:path>
            </a:pathLst>
          </a:custGeom>
          <a:ln w="9905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37883" y="3858633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908176" y="3859305"/>
            <a:ext cx="2891118" cy="65016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900108" y="3859305"/>
            <a:ext cx="2907926" cy="65823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900108" y="3859305"/>
            <a:ext cx="2907926" cy="658346"/>
          </a:xfrm>
          <a:custGeom>
            <a:avLst/>
            <a:gdLst/>
            <a:ahLst/>
            <a:cxnLst/>
            <a:rect l="l" t="t" r="r" b="b"/>
            <a:pathLst>
              <a:path w="3295650" h="746125">
                <a:moveTo>
                  <a:pt x="9144" y="736854"/>
                </a:moveTo>
                <a:lnTo>
                  <a:pt x="9144" y="0"/>
                </a:lnTo>
                <a:lnTo>
                  <a:pt x="0" y="0"/>
                </a:lnTo>
                <a:lnTo>
                  <a:pt x="0" y="745998"/>
                </a:lnTo>
                <a:lnTo>
                  <a:pt x="4572" y="745998"/>
                </a:lnTo>
                <a:lnTo>
                  <a:pt x="4572" y="736854"/>
                </a:lnTo>
                <a:lnTo>
                  <a:pt x="9144" y="736854"/>
                </a:lnTo>
                <a:close/>
              </a:path>
              <a:path w="3295650" h="746125">
                <a:moveTo>
                  <a:pt x="3291078" y="736854"/>
                </a:moveTo>
                <a:lnTo>
                  <a:pt x="4572" y="736854"/>
                </a:lnTo>
                <a:lnTo>
                  <a:pt x="9144" y="741426"/>
                </a:lnTo>
                <a:lnTo>
                  <a:pt x="9144" y="745998"/>
                </a:lnTo>
                <a:lnTo>
                  <a:pt x="3285744" y="745998"/>
                </a:lnTo>
                <a:lnTo>
                  <a:pt x="3285744" y="741426"/>
                </a:lnTo>
                <a:lnTo>
                  <a:pt x="3291078" y="736854"/>
                </a:lnTo>
                <a:close/>
              </a:path>
              <a:path w="3295650" h="746125">
                <a:moveTo>
                  <a:pt x="9144" y="745998"/>
                </a:moveTo>
                <a:lnTo>
                  <a:pt x="9144" y="741426"/>
                </a:lnTo>
                <a:lnTo>
                  <a:pt x="4572" y="736854"/>
                </a:lnTo>
                <a:lnTo>
                  <a:pt x="4572" y="745998"/>
                </a:lnTo>
                <a:lnTo>
                  <a:pt x="9144" y="745998"/>
                </a:lnTo>
                <a:close/>
              </a:path>
              <a:path w="3295650" h="746125">
                <a:moveTo>
                  <a:pt x="3295650" y="745998"/>
                </a:moveTo>
                <a:lnTo>
                  <a:pt x="3295650" y="0"/>
                </a:lnTo>
                <a:lnTo>
                  <a:pt x="3285744" y="0"/>
                </a:lnTo>
                <a:lnTo>
                  <a:pt x="3285744" y="736854"/>
                </a:lnTo>
                <a:lnTo>
                  <a:pt x="3291078" y="736854"/>
                </a:lnTo>
                <a:lnTo>
                  <a:pt x="3291078" y="745998"/>
                </a:lnTo>
                <a:lnTo>
                  <a:pt x="3295650" y="745998"/>
                </a:lnTo>
                <a:close/>
              </a:path>
              <a:path w="3295650" h="746125">
                <a:moveTo>
                  <a:pt x="3291078" y="745998"/>
                </a:moveTo>
                <a:lnTo>
                  <a:pt x="3291078" y="736854"/>
                </a:lnTo>
                <a:lnTo>
                  <a:pt x="3285744" y="741426"/>
                </a:lnTo>
                <a:lnTo>
                  <a:pt x="3285744" y="745998"/>
                </a:lnTo>
                <a:lnTo>
                  <a:pt x="3291078" y="745998"/>
                </a:lnTo>
                <a:close/>
              </a:path>
            </a:pathLst>
          </a:custGeom>
          <a:solidFill>
            <a:srgbClr val="3366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143000" y="3859305"/>
            <a:ext cx="3025588" cy="65016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134931" y="3859305"/>
            <a:ext cx="3042396" cy="65823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134931" y="3859305"/>
            <a:ext cx="3042397" cy="658346"/>
          </a:xfrm>
          <a:custGeom>
            <a:avLst/>
            <a:gdLst/>
            <a:ahLst/>
            <a:cxnLst/>
            <a:rect l="l" t="t" r="r" b="b"/>
            <a:pathLst>
              <a:path w="3448050" h="746125">
                <a:moveTo>
                  <a:pt x="9144" y="736854"/>
                </a:moveTo>
                <a:lnTo>
                  <a:pt x="9143" y="0"/>
                </a:lnTo>
                <a:lnTo>
                  <a:pt x="0" y="0"/>
                </a:lnTo>
                <a:lnTo>
                  <a:pt x="0" y="745998"/>
                </a:lnTo>
                <a:lnTo>
                  <a:pt x="4571" y="745998"/>
                </a:lnTo>
                <a:lnTo>
                  <a:pt x="4572" y="736854"/>
                </a:lnTo>
                <a:lnTo>
                  <a:pt x="9144" y="736854"/>
                </a:lnTo>
                <a:close/>
              </a:path>
              <a:path w="3448050" h="746125">
                <a:moveTo>
                  <a:pt x="3443478" y="736854"/>
                </a:moveTo>
                <a:lnTo>
                  <a:pt x="4572" y="736854"/>
                </a:lnTo>
                <a:lnTo>
                  <a:pt x="9144" y="741426"/>
                </a:lnTo>
                <a:lnTo>
                  <a:pt x="9144" y="745998"/>
                </a:lnTo>
                <a:lnTo>
                  <a:pt x="3438143" y="745998"/>
                </a:lnTo>
                <a:lnTo>
                  <a:pt x="3438143" y="741426"/>
                </a:lnTo>
                <a:lnTo>
                  <a:pt x="3443478" y="736854"/>
                </a:lnTo>
                <a:close/>
              </a:path>
              <a:path w="3448050" h="746125">
                <a:moveTo>
                  <a:pt x="9144" y="745998"/>
                </a:moveTo>
                <a:lnTo>
                  <a:pt x="9144" y="741426"/>
                </a:lnTo>
                <a:lnTo>
                  <a:pt x="4572" y="736854"/>
                </a:lnTo>
                <a:lnTo>
                  <a:pt x="4571" y="745998"/>
                </a:lnTo>
                <a:lnTo>
                  <a:pt x="9144" y="745998"/>
                </a:lnTo>
                <a:close/>
              </a:path>
              <a:path w="3448050" h="746125">
                <a:moveTo>
                  <a:pt x="3448049" y="745998"/>
                </a:moveTo>
                <a:lnTo>
                  <a:pt x="3448049" y="0"/>
                </a:lnTo>
                <a:lnTo>
                  <a:pt x="3438143" y="0"/>
                </a:lnTo>
                <a:lnTo>
                  <a:pt x="3438143" y="736854"/>
                </a:lnTo>
                <a:lnTo>
                  <a:pt x="3443478" y="736854"/>
                </a:lnTo>
                <a:lnTo>
                  <a:pt x="3443478" y="745998"/>
                </a:lnTo>
                <a:lnTo>
                  <a:pt x="3448049" y="745998"/>
                </a:lnTo>
                <a:close/>
              </a:path>
              <a:path w="3448050" h="746125">
                <a:moveTo>
                  <a:pt x="3443478" y="745998"/>
                </a:moveTo>
                <a:lnTo>
                  <a:pt x="3443478" y="736854"/>
                </a:lnTo>
                <a:lnTo>
                  <a:pt x="3438143" y="741426"/>
                </a:lnTo>
                <a:lnTo>
                  <a:pt x="3438143" y="745998"/>
                </a:lnTo>
                <a:lnTo>
                  <a:pt x="3443478" y="745998"/>
                </a:lnTo>
                <a:close/>
              </a:path>
            </a:pathLst>
          </a:custGeom>
          <a:solidFill>
            <a:srgbClr val="3366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537883" y="4722607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961465" y="5462868"/>
            <a:ext cx="7232276" cy="124385"/>
          </a:xfrm>
          <a:custGeom>
            <a:avLst/>
            <a:gdLst/>
            <a:ahLst/>
            <a:cxnLst/>
            <a:rect l="l" t="t" r="r" b="b"/>
            <a:pathLst>
              <a:path w="8196580" h="140970">
                <a:moveTo>
                  <a:pt x="0" y="0"/>
                </a:moveTo>
                <a:lnTo>
                  <a:pt x="0" y="140970"/>
                </a:lnTo>
                <a:lnTo>
                  <a:pt x="8196071" y="140970"/>
                </a:lnTo>
                <a:lnTo>
                  <a:pt x="8196071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727960" y="4701988"/>
            <a:ext cx="3688976" cy="3802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</a:pPr>
            <a:r>
              <a:rPr sz="2471" spc="-93" dirty="0">
                <a:solidFill>
                  <a:srgbClr val="FFFF00"/>
                </a:solidFill>
                <a:latin typeface="Cambria"/>
                <a:cs typeface="Cambria"/>
              </a:rPr>
              <a:t>From </a:t>
            </a:r>
            <a:r>
              <a:rPr sz="2471" spc="-146" dirty="0">
                <a:solidFill>
                  <a:srgbClr val="FFFF00"/>
                </a:solidFill>
                <a:latin typeface="Cambria"/>
                <a:cs typeface="Cambria"/>
              </a:rPr>
              <a:t>small triangle </a:t>
            </a:r>
            <a:r>
              <a:rPr sz="2471" spc="-84" dirty="0">
                <a:solidFill>
                  <a:srgbClr val="FFFF00"/>
                </a:solidFill>
                <a:latin typeface="Cambria"/>
                <a:cs typeface="Cambria"/>
              </a:rPr>
              <a:t>to </a:t>
            </a:r>
            <a:r>
              <a:rPr sz="2471" spc="106" dirty="0">
                <a:solidFill>
                  <a:srgbClr val="FFFF00"/>
                </a:solidFill>
                <a:latin typeface="Cambria"/>
                <a:cs typeface="Cambria"/>
              </a:rPr>
              <a:t> </a:t>
            </a:r>
            <a:r>
              <a:rPr sz="2471" spc="-146" dirty="0">
                <a:solidFill>
                  <a:srgbClr val="FFFF00"/>
                </a:solidFill>
                <a:latin typeface="Cambria"/>
                <a:cs typeface="Cambria"/>
              </a:rPr>
              <a:t>triangle</a:t>
            </a:r>
            <a:endParaRPr sz="2471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537883" y="5586581"/>
            <a:ext cx="8068235" cy="868456"/>
          </a:xfrm>
          <a:custGeom>
            <a:avLst/>
            <a:gdLst/>
            <a:ahLst/>
            <a:cxnLst/>
            <a:rect l="l" t="t" r="r" b="b"/>
            <a:pathLst>
              <a:path w="9144000" h="984250">
                <a:moveTo>
                  <a:pt x="0" y="0"/>
                </a:moveTo>
                <a:lnTo>
                  <a:pt x="0" y="983742"/>
                </a:lnTo>
                <a:lnTo>
                  <a:pt x="9144000" y="98374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961465" y="5586581"/>
            <a:ext cx="7232276" cy="602876"/>
          </a:xfrm>
          <a:custGeom>
            <a:avLst/>
            <a:gdLst/>
            <a:ahLst/>
            <a:cxnLst/>
            <a:rect l="l" t="t" r="r" b="b"/>
            <a:pathLst>
              <a:path w="8196580" h="683259">
                <a:moveTo>
                  <a:pt x="0" y="0"/>
                </a:moveTo>
                <a:lnTo>
                  <a:pt x="0" y="682752"/>
                </a:lnTo>
                <a:lnTo>
                  <a:pt x="8196071" y="682752"/>
                </a:lnTo>
                <a:lnTo>
                  <a:pt x="8196071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051784" y="5481693"/>
            <a:ext cx="7050741" cy="6518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129970" marR="4483" indent="-3119324" fontAlgn="auto">
              <a:spcBef>
                <a:spcPts val="0"/>
              </a:spcBef>
              <a:spcAft>
                <a:spcPts val="0"/>
              </a:spcAft>
            </a:pPr>
            <a:r>
              <a:rPr sz="2118" spc="-119" dirty="0">
                <a:solidFill>
                  <a:prstClr val="black"/>
                </a:solidFill>
                <a:latin typeface="Cambria"/>
                <a:cs typeface="Cambria"/>
              </a:rPr>
              <a:t>Sinuses </a:t>
            </a:r>
            <a:r>
              <a:rPr sz="2118" spc="-110" dirty="0">
                <a:solidFill>
                  <a:prstClr val="black"/>
                </a:solidFill>
                <a:latin typeface="Cambria"/>
                <a:cs typeface="Cambria"/>
              </a:rPr>
              <a:t>expansion </a:t>
            </a:r>
            <a:r>
              <a:rPr sz="2118" spc="-137" dirty="0">
                <a:solidFill>
                  <a:prstClr val="black"/>
                </a:solidFill>
                <a:latin typeface="Cambria"/>
                <a:cs typeface="Cambria"/>
              </a:rPr>
              <a:t>(increased </a:t>
            </a:r>
            <a:r>
              <a:rPr sz="2118" spc="-176" dirty="0">
                <a:solidFill>
                  <a:prstClr val="black"/>
                </a:solidFill>
                <a:latin typeface="Cambria"/>
                <a:cs typeface="Cambria"/>
              </a:rPr>
              <a:t>16%) </a:t>
            </a:r>
            <a:r>
              <a:rPr sz="2118" spc="-75" dirty="0">
                <a:solidFill>
                  <a:prstClr val="black"/>
                </a:solidFill>
                <a:latin typeface="Cambria"/>
                <a:cs typeface="Cambria"/>
              </a:rPr>
              <a:t>to </a:t>
            </a:r>
            <a:r>
              <a:rPr sz="2118" spc="-124" dirty="0">
                <a:solidFill>
                  <a:prstClr val="black"/>
                </a:solidFill>
                <a:latin typeface="Cambria"/>
                <a:cs typeface="Cambria"/>
              </a:rPr>
              <a:t>maintain </a:t>
            </a:r>
            <a:r>
              <a:rPr sz="2118" spc="-115" dirty="0">
                <a:solidFill>
                  <a:prstClr val="black"/>
                </a:solidFill>
                <a:latin typeface="Cambria"/>
                <a:cs typeface="Cambria"/>
              </a:rPr>
              <a:t>the </a:t>
            </a:r>
            <a:r>
              <a:rPr sz="2118" spc="-97" dirty="0">
                <a:solidFill>
                  <a:prstClr val="black"/>
                </a:solidFill>
                <a:latin typeface="Cambria"/>
                <a:cs typeface="Cambria"/>
              </a:rPr>
              <a:t>leaflet </a:t>
            </a:r>
            <a:r>
              <a:rPr sz="2118" spc="-124" dirty="0">
                <a:solidFill>
                  <a:prstClr val="black"/>
                </a:solidFill>
                <a:latin typeface="Cambria"/>
                <a:cs typeface="Cambria"/>
              </a:rPr>
              <a:t>distended  </a:t>
            </a:r>
            <a:r>
              <a:rPr sz="2118" spc="-132" dirty="0">
                <a:solidFill>
                  <a:prstClr val="black"/>
                </a:solidFill>
                <a:latin typeface="Cambria"/>
                <a:cs typeface="Cambria"/>
              </a:rPr>
              <a:t>and</a:t>
            </a:r>
            <a:r>
              <a:rPr sz="2118" spc="-26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118" spc="-71" dirty="0">
                <a:solidFill>
                  <a:prstClr val="black"/>
                </a:solidFill>
                <a:latin typeface="Cambria"/>
                <a:cs typeface="Cambria"/>
              </a:rPr>
              <a:t>flat</a:t>
            </a:r>
            <a:endParaRPr sz="2118">
              <a:solidFill>
                <a:prstClr val="black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859553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6908" y="561019"/>
            <a:ext cx="7320292" cy="777905"/>
          </a:xfrm>
          <a:prstGeom prst="rect">
            <a:avLst/>
          </a:prstGeom>
        </p:spPr>
        <p:txBody>
          <a:bodyPr vert="horz" wrap="square" lIns="0" tIns="232410" rIns="0" bIns="0" rtlCol="0">
            <a:spAutoFit/>
          </a:bodyPr>
          <a:lstStyle/>
          <a:p>
            <a:pPr marL="203397"/>
            <a:r>
              <a:rPr sz="3530" spc="-4" dirty="0"/>
              <a:t>The paradoxes of the aortic</a:t>
            </a:r>
            <a:r>
              <a:rPr sz="3530" spc="-53" dirty="0"/>
              <a:t> </a:t>
            </a:r>
            <a:r>
              <a:rPr sz="3530" spc="-4" dirty="0"/>
              <a:t>valve</a:t>
            </a:r>
            <a:endParaRPr sz="3530" dirty="0"/>
          </a:p>
        </p:txBody>
      </p:sp>
      <p:sp>
        <p:nvSpPr>
          <p:cNvPr id="3" name="object 3"/>
          <p:cNvSpPr/>
          <p:nvPr/>
        </p:nvSpPr>
        <p:spPr>
          <a:xfrm>
            <a:off x="537883" y="1267385"/>
            <a:ext cx="8068235" cy="863973"/>
          </a:xfrm>
          <a:custGeom>
            <a:avLst/>
            <a:gdLst/>
            <a:ahLst/>
            <a:cxnLst/>
            <a:rect l="l" t="t" r="r" b="b"/>
            <a:pathLst>
              <a:path w="9144000" h="979169">
                <a:moveTo>
                  <a:pt x="0" y="0"/>
                </a:moveTo>
                <a:lnTo>
                  <a:pt x="0" y="979170"/>
                </a:lnTo>
                <a:lnTo>
                  <a:pt x="9144000" y="979169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37883" y="2130686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37883" y="2994659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37883" y="3858633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37883" y="4722607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10770" y="1847177"/>
            <a:ext cx="6778999" cy="33814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49118" marR="683595" indent="-537911" fontAlgn="auto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Wingdings"/>
              <a:buChar char=""/>
              <a:tabLst>
                <a:tab pos="548557" algn="l"/>
                <a:tab pos="549118" algn="l"/>
              </a:tabLst>
            </a:pPr>
            <a:r>
              <a:rPr sz="2471" dirty="0">
                <a:solidFill>
                  <a:srgbClr val="00339A"/>
                </a:solidFill>
                <a:latin typeface="Arial"/>
                <a:cs typeface="Arial"/>
              </a:rPr>
              <a:t>The valve opens before the presence</a:t>
            </a:r>
            <a:r>
              <a:rPr sz="2471" spc="-71" dirty="0">
                <a:solidFill>
                  <a:srgbClr val="00339A"/>
                </a:solidFill>
                <a:latin typeface="Arial"/>
                <a:cs typeface="Arial"/>
              </a:rPr>
              <a:t> </a:t>
            </a:r>
            <a:r>
              <a:rPr sz="2471" dirty="0">
                <a:solidFill>
                  <a:srgbClr val="00339A"/>
                </a:solidFill>
                <a:latin typeface="Arial"/>
                <a:cs typeface="Arial"/>
              </a:rPr>
              <a:t>of  forward</a:t>
            </a:r>
            <a:r>
              <a:rPr sz="2471" spc="-84" dirty="0">
                <a:solidFill>
                  <a:srgbClr val="00339A"/>
                </a:solidFill>
                <a:latin typeface="Arial"/>
                <a:cs typeface="Arial"/>
              </a:rPr>
              <a:t> </a:t>
            </a:r>
            <a:r>
              <a:rPr sz="2471" dirty="0">
                <a:solidFill>
                  <a:srgbClr val="00339A"/>
                </a:solidFill>
                <a:latin typeface="Arial"/>
                <a:cs typeface="Arial"/>
              </a:rPr>
              <a:t>flow</a:t>
            </a:r>
            <a:endParaRPr sz="2471">
              <a:solidFill>
                <a:prstClr val="black"/>
              </a:solidFill>
              <a:latin typeface="Arial"/>
              <a:cs typeface="Arial"/>
            </a:endParaRPr>
          </a:p>
          <a:p>
            <a:pPr fontAlgn="auto">
              <a:spcBef>
                <a:spcPts val="40"/>
              </a:spcBef>
              <a:spcAft>
                <a:spcPts val="0"/>
              </a:spcAft>
              <a:buClr>
                <a:srgbClr val="FFFFFF"/>
              </a:buClr>
              <a:buFont typeface="Wingdings"/>
              <a:buChar char=""/>
            </a:pPr>
            <a:endParaRPr sz="3574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549118" marR="717215" indent="-537911" fontAlgn="auto">
              <a:spcBef>
                <a:spcPts val="0"/>
              </a:spcBef>
              <a:spcAft>
                <a:spcPts val="0"/>
              </a:spcAft>
              <a:buFont typeface="Wingdings"/>
              <a:buChar char=""/>
              <a:tabLst>
                <a:tab pos="548557" algn="l"/>
                <a:tab pos="549118" algn="l"/>
              </a:tabLst>
            </a:pPr>
            <a:r>
              <a:rPr sz="2471" dirty="0">
                <a:solidFill>
                  <a:srgbClr val="FFFFFF"/>
                </a:solidFill>
                <a:latin typeface="Arial"/>
                <a:cs typeface="Arial"/>
              </a:rPr>
              <a:t>Ejection continues even after the aortic  pressure exceedes ventricular</a:t>
            </a:r>
            <a:r>
              <a:rPr sz="2471" spc="-5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71" dirty="0">
                <a:solidFill>
                  <a:srgbClr val="FFFFFF"/>
                </a:solidFill>
                <a:latin typeface="Arial"/>
                <a:cs typeface="Arial"/>
              </a:rPr>
              <a:t>pressure</a:t>
            </a:r>
            <a:endParaRPr sz="2471">
              <a:solidFill>
                <a:prstClr val="black"/>
              </a:solidFill>
              <a:latin typeface="Arial"/>
              <a:cs typeface="Arial"/>
            </a:endParaRPr>
          </a:p>
          <a:p>
            <a:pPr fontAlgn="auto">
              <a:spcBef>
                <a:spcPts val="40"/>
              </a:spcBef>
              <a:spcAft>
                <a:spcPts val="0"/>
              </a:spcAft>
              <a:buClr>
                <a:srgbClr val="FFFFFF"/>
              </a:buClr>
              <a:buFont typeface="Wingdings"/>
              <a:buChar char=""/>
            </a:pPr>
            <a:endParaRPr sz="3574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549118" marR="4483" indent="-537911" fontAlgn="auto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Wingdings"/>
              <a:buChar char=""/>
              <a:tabLst>
                <a:tab pos="548557" algn="l"/>
                <a:tab pos="549678" algn="l"/>
              </a:tabLst>
            </a:pPr>
            <a:r>
              <a:rPr sz="2471" spc="-4" dirty="0">
                <a:solidFill>
                  <a:srgbClr val="00339A"/>
                </a:solidFill>
                <a:latin typeface="Arial"/>
                <a:cs typeface="Arial"/>
              </a:rPr>
              <a:t>The </a:t>
            </a:r>
            <a:r>
              <a:rPr sz="2471" dirty="0">
                <a:solidFill>
                  <a:srgbClr val="00339A"/>
                </a:solidFill>
                <a:latin typeface="Arial"/>
                <a:cs typeface="Arial"/>
              </a:rPr>
              <a:t>aortic valve already starts closing during  ejection</a:t>
            </a:r>
            <a:endParaRPr sz="247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37883" y="5586581"/>
            <a:ext cx="8068235" cy="868456"/>
          </a:xfrm>
          <a:custGeom>
            <a:avLst/>
            <a:gdLst/>
            <a:ahLst/>
            <a:cxnLst/>
            <a:rect l="l" t="t" r="r" b="b"/>
            <a:pathLst>
              <a:path w="9144000" h="984250">
                <a:moveTo>
                  <a:pt x="0" y="0"/>
                </a:moveTo>
                <a:lnTo>
                  <a:pt x="0" y="983742"/>
                </a:lnTo>
                <a:lnTo>
                  <a:pt x="9144000" y="98374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533008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6908" y="561019"/>
            <a:ext cx="6823363" cy="805964"/>
          </a:xfrm>
          <a:prstGeom prst="rect">
            <a:avLst/>
          </a:prstGeom>
        </p:spPr>
        <p:txBody>
          <a:bodyPr vert="horz" wrap="square" lIns="0" tIns="206412" rIns="0" bIns="0" rtlCol="0">
            <a:spAutoFit/>
          </a:bodyPr>
          <a:lstStyle/>
          <a:p>
            <a:pPr marL="2780328"/>
            <a:r>
              <a:rPr spc="-4" dirty="0"/>
              <a:t>Answer:</a:t>
            </a:r>
          </a:p>
        </p:txBody>
      </p:sp>
      <p:sp>
        <p:nvSpPr>
          <p:cNvPr id="3" name="object 3"/>
          <p:cNvSpPr/>
          <p:nvPr/>
        </p:nvSpPr>
        <p:spPr>
          <a:xfrm>
            <a:off x="537883" y="1267385"/>
            <a:ext cx="8068235" cy="863973"/>
          </a:xfrm>
          <a:custGeom>
            <a:avLst/>
            <a:gdLst/>
            <a:ahLst/>
            <a:cxnLst/>
            <a:rect l="l" t="t" r="r" b="b"/>
            <a:pathLst>
              <a:path w="9144000" h="979169">
                <a:moveTo>
                  <a:pt x="0" y="0"/>
                </a:moveTo>
                <a:lnTo>
                  <a:pt x="0" y="979170"/>
                </a:lnTo>
                <a:lnTo>
                  <a:pt x="9144000" y="979169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43000" y="1815353"/>
            <a:ext cx="2689412" cy="3160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34931" y="1807284"/>
            <a:ext cx="2706220" cy="3240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134931" y="1807284"/>
            <a:ext cx="2706221" cy="324410"/>
          </a:xfrm>
          <a:custGeom>
            <a:avLst/>
            <a:gdLst/>
            <a:ahLst/>
            <a:cxnLst/>
            <a:rect l="l" t="t" r="r" b="b"/>
            <a:pathLst>
              <a:path w="3067050" h="367664">
                <a:moveTo>
                  <a:pt x="3067049" y="367283"/>
                </a:moveTo>
                <a:lnTo>
                  <a:pt x="3067049" y="0"/>
                </a:lnTo>
                <a:lnTo>
                  <a:pt x="0" y="0"/>
                </a:lnTo>
                <a:lnTo>
                  <a:pt x="0" y="367284"/>
                </a:lnTo>
                <a:lnTo>
                  <a:pt x="4571" y="367284"/>
                </a:lnTo>
                <a:lnTo>
                  <a:pt x="4571" y="9144"/>
                </a:lnTo>
                <a:lnTo>
                  <a:pt x="9143" y="4572"/>
                </a:lnTo>
                <a:lnTo>
                  <a:pt x="9143" y="9144"/>
                </a:lnTo>
                <a:lnTo>
                  <a:pt x="3057143" y="9143"/>
                </a:lnTo>
                <a:lnTo>
                  <a:pt x="3057143" y="4571"/>
                </a:lnTo>
                <a:lnTo>
                  <a:pt x="3062478" y="9143"/>
                </a:lnTo>
                <a:lnTo>
                  <a:pt x="3062478" y="367283"/>
                </a:lnTo>
                <a:lnTo>
                  <a:pt x="3067049" y="367283"/>
                </a:lnTo>
                <a:close/>
              </a:path>
              <a:path w="3067050" h="367664">
                <a:moveTo>
                  <a:pt x="9143" y="9144"/>
                </a:moveTo>
                <a:lnTo>
                  <a:pt x="9143" y="4572"/>
                </a:lnTo>
                <a:lnTo>
                  <a:pt x="4571" y="9144"/>
                </a:lnTo>
                <a:lnTo>
                  <a:pt x="9143" y="9144"/>
                </a:lnTo>
                <a:close/>
              </a:path>
              <a:path w="3067050" h="367664">
                <a:moveTo>
                  <a:pt x="9143" y="367284"/>
                </a:moveTo>
                <a:lnTo>
                  <a:pt x="9143" y="9144"/>
                </a:lnTo>
                <a:lnTo>
                  <a:pt x="4571" y="9144"/>
                </a:lnTo>
                <a:lnTo>
                  <a:pt x="4571" y="367284"/>
                </a:lnTo>
                <a:lnTo>
                  <a:pt x="9143" y="367284"/>
                </a:lnTo>
                <a:close/>
              </a:path>
              <a:path w="3067050" h="367664">
                <a:moveTo>
                  <a:pt x="3062478" y="9143"/>
                </a:moveTo>
                <a:lnTo>
                  <a:pt x="3057143" y="4571"/>
                </a:lnTo>
                <a:lnTo>
                  <a:pt x="3057143" y="9143"/>
                </a:lnTo>
                <a:lnTo>
                  <a:pt x="3062478" y="9143"/>
                </a:lnTo>
                <a:close/>
              </a:path>
              <a:path w="3067050" h="367664">
                <a:moveTo>
                  <a:pt x="3062478" y="367283"/>
                </a:moveTo>
                <a:lnTo>
                  <a:pt x="3062478" y="9143"/>
                </a:lnTo>
                <a:lnTo>
                  <a:pt x="3057143" y="9143"/>
                </a:lnTo>
                <a:lnTo>
                  <a:pt x="3057143" y="367283"/>
                </a:lnTo>
                <a:lnTo>
                  <a:pt x="3062478" y="367283"/>
                </a:lnTo>
                <a:close/>
              </a:path>
            </a:pathLst>
          </a:custGeom>
          <a:solidFill>
            <a:srgbClr val="3366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177118" y="1815353"/>
            <a:ext cx="2689412" cy="31600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169048" y="1807284"/>
            <a:ext cx="2706221" cy="3240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169048" y="1807284"/>
            <a:ext cx="2706221" cy="324410"/>
          </a:xfrm>
          <a:custGeom>
            <a:avLst/>
            <a:gdLst/>
            <a:ahLst/>
            <a:cxnLst/>
            <a:rect l="l" t="t" r="r" b="b"/>
            <a:pathLst>
              <a:path w="3067050" h="367664">
                <a:moveTo>
                  <a:pt x="3067050" y="367283"/>
                </a:moveTo>
                <a:lnTo>
                  <a:pt x="3067050" y="0"/>
                </a:lnTo>
                <a:lnTo>
                  <a:pt x="0" y="0"/>
                </a:lnTo>
                <a:lnTo>
                  <a:pt x="0" y="367284"/>
                </a:lnTo>
                <a:lnTo>
                  <a:pt x="4572" y="367284"/>
                </a:lnTo>
                <a:lnTo>
                  <a:pt x="4572" y="9143"/>
                </a:lnTo>
                <a:lnTo>
                  <a:pt x="9144" y="4571"/>
                </a:lnTo>
                <a:lnTo>
                  <a:pt x="9144" y="9143"/>
                </a:lnTo>
                <a:lnTo>
                  <a:pt x="3057144" y="9143"/>
                </a:lnTo>
                <a:lnTo>
                  <a:pt x="3057144" y="4571"/>
                </a:lnTo>
                <a:lnTo>
                  <a:pt x="3062478" y="9143"/>
                </a:lnTo>
                <a:lnTo>
                  <a:pt x="3062478" y="367283"/>
                </a:lnTo>
                <a:lnTo>
                  <a:pt x="3067050" y="367283"/>
                </a:lnTo>
                <a:close/>
              </a:path>
              <a:path w="3067050" h="367664">
                <a:moveTo>
                  <a:pt x="9144" y="9143"/>
                </a:moveTo>
                <a:lnTo>
                  <a:pt x="9144" y="4571"/>
                </a:lnTo>
                <a:lnTo>
                  <a:pt x="4572" y="9143"/>
                </a:lnTo>
                <a:lnTo>
                  <a:pt x="9144" y="9143"/>
                </a:lnTo>
                <a:close/>
              </a:path>
              <a:path w="3067050" h="367664">
                <a:moveTo>
                  <a:pt x="9144" y="367284"/>
                </a:moveTo>
                <a:lnTo>
                  <a:pt x="9144" y="9143"/>
                </a:lnTo>
                <a:lnTo>
                  <a:pt x="4572" y="9143"/>
                </a:lnTo>
                <a:lnTo>
                  <a:pt x="4572" y="367284"/>
                </a:lnTo>
                <a:lnTo>
                  <a:pt x="9144" y="367284"/>
                </a:lnTo>
                <a:close/>
              </a:path>
              <a:path w="3067050" h="367664">
                <a:moveTo>
                  <a:pt x="3062478" y="9143"/>
                </a:moveTo>
                <a:lnTo>
                  <a:pt x="3057144" y="4571"/>
                </a:lnTo>
                <a:lnTo>
                  <a:pt x="3057144" y="9143"/>
                </a:lnTo>
                <a:lnTo>
                  <a:pt x="3062478" y="9143"/>
                </a:lnTo>
                <a:close/>
              </a:path>
              <a:path w="3067050" h="367664">
                <a:moveTo>
                  <a:pt x="3062478" y="367283"/>
                </a:moveTo>
                <a:lnTo>
                  <a:pt x="3062478" y="9143"/>
                </a:lnTo>
                <a:lnTo>
                  <a:pt x="3057144" y="9143"/>
                </a:lnTo>
                <a:lnTo>
                  <a:pt x="3057144" y="367283"/>
                </a:lnTo>
                <a:lnTo>
                  <a:pt x="3062478" y="367283"/>
                </a:lnTo>
                <a:close/>
              </a:path>
            </a:pathLst>
          </a:custGeom>
          <a:solidFill>
            <a:srgbClr val="3366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37883" y="2130686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134931" y="2126988"/>
            <a:ext cx="2706220" cy="87271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138965" y="2131358"/>
            <a:ext cx="0" cy="863973"/>
          </a:xfrm>
          <a:custGeom>
            <a:avLst/>
            <a:gdLst/>
            <a:ahLst/>
            <a:cxnLst/>
            <a:rect l="l" t="t" r="r" b="b"/>
            <a:pathLst>
              <a:path h="979170">
                <a:moveTo>
                  <a:pt x="0" y="0"/>
                </a:moveTo>
                <a:lnTo>
                  <a:pt x="0" y="979169"/>
                </a:lnTo>
              </a:path>
            </a:pathLst>
          </a:custGeom>
          <a:ln w="9143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836782" y="2131358"/>
            <a:ext cx="0" cy="863973"/>
          </a:xfrm>
          <a:custGeom>
            <a:avLst/>
            <a:gdLst/>
            <a:ahLst/>
            <a:cxnLst/>
            <a:rect l="l" t="t" r="r" b="b"/>
            <a:pathLst>
              <a:path h="979170">
                <a:moveTo>
                  <a:pt x="0" y="0"/>
                </a:moveTo>
                <a:lnTo>
                  <a:pt x="0" y="979170"/>
                </a:lnTo>
              </a:path>
            </a:pathLst>
          </a:custGeom>
          <a:ln w="9905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169048" y="2126988"/>
            <a:ext cx="2706221" cy="87271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173084" y="2131358"/>
            <a:ext cx="0" cy="863973"/>
          </a:xfrm>
          <a:custGeom>
            <a:avLst/>
            <a:gdLst/>
            <a:ahLst/>
            <a:cxnLst/>
            <a:rect l="l" t="t" r="r" b="b"/>
            <a:pathLst>
              <a:path h="979170">
                <a:moveTo>
                  <a:pt x="0" y="0"/>
                </a:moveTo>
                <a:lnTo>
                  <a:pt x="0" y="979170"/>
                </a:lnTo>
              </a:path>
            </a:pathLst>
          </a:custGeom>
          <a:ln w="9144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870900" y="2131358"/>
            <a:ext cx="0" cy="863973"/>
          </a:xfrm>
          <a:custGeom>
            <a:avLst/>
            <a:gdLst/>
            <a:ahLst/>
            <a:cxnLst/>
            <a:rect l="l" t="t" r="r" b="b"/>
            <a:pathLst>
              <a:path h="979170">
                <a:moveTo>
                  <a:pt x="0" y="0"/>
                </a:moveTo>
                <a:lnTo>
                  <a:pt x="0" y="979170"/>
                </a:lnTo>
              </a:path>
            </a:pathLst>
          </a:custGeom>
          <a:ln w="9905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034118" y="2689412"/>
            <a:ext cx="941294" cy="305921"/>
          </a:xfrm>
          <a:custGeom>
            <a:avLst/>
            <a:gdLst/>
            <a:ahLst/>
            <a:cxnLst/>
            <a:rect l="l" t="t" r="r" b="b"/>
            <a:pathLst>
              <a:path w="1066800" h="346710">
                <a:moveTo>
                  <a:pt x="1066800" y="304799"/>
                </a:moveTo>
                <a:lnTo>
                  <a:pt x="800100" y="0"/>
                </a:lnTo>
                <a:lnTo>
                  <a:pt x="800100" y="152399"/>
                </a:lnTo>
                <a:lnTo>
                  <a:pt x="0" y="152400"/>
                </a:lnTo>
                <a:lnTo>
                  <a:pt x="0" y="346710"/>
                </a:lnTo>
                <a:lnTo>
                  <a:pt x="1030128" y="346710"/>
                </a:lnTo>
                <a:lnTo>
                  <a:pt x="1066800" y="304799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030084" y="2678653"/>
            <a:ext cx="951379" cy="317126"/>
          </a:xfrm>
          <a:custGeom>
            <a:avLst/>
            <a:gdLst/>
            <a:ahLst/>
            <a:cxnLst/>
            <a:rect l="l" t="t" r="r" b="b"/>
            <a:pathLst>
              <a:path w="1078229" h="359410">
                <a:moveTo>
                  <a:pt x="804672" y="160020"/>
                </a:moveTo>
                <a:lnTo>
                  <a:pt x="0" y="160020"/>
                </a:lnTo>
                <a:lnTo>
                  <a:pt x="0" y="358901"/>
                </a:lnTo>
                <a:lnTo>
                  <a:pt x="4572" y="358901"/>
                </a:lnTo>
                <a:lnTo>
                  <a:pt x="4572" y="169926"/>
                </a:lnTo>
                <a:lnTo>
                  <a:pt x="9906" y="164592"/>
                </a:lnTo>
                <a:lnTo>
                  <a:pt x="9906" y="169926"/>
                </a:lnTo>
                <a:lnTo>
                  <a:pt x="800099" y="169926"/>
                </a:lnTo>
                <a:lnTo>
                  <a:pt x="800100" y="164592"/>
                </a:lnTo>
                <a:lnTo>
                  <a:pt x="804672" y="160020"/>
                </a:lnTo>
                <a:close/>
              </a:path>
              <a:path w="1078229" h="359410">
                <a:moveTo>
                  <a:pt x="9906" y="169926"/>
                </a:moveTo>
                <a:lnTo>
                  <a:pt x="9906" y="164592"/>
                </a:lnTo>
                <a:lnTo>
                  <a:pt x="4572" y="169926"/>
                </a:lnTo>
                <a:lnTo>
                  <a:pt x="9906" y="169926"/>
                </a:lnTo>
                <a:close/>
              </a:path>
              <a:path w="1078229" h="359410">
                <a:moveTo>
                  <a:pt x="9906" y="358901"/>
                </a:moveTo>
                <a:lnTo>
                  <a:pt x="9906" y="169926"/>
                </a:lnTo>
                <a:lnTo>
                  <a:pt x="4572" y="169926"/>
                </a:lnTo>
                <a:lnTo>
                  <a:pt x="4572" y="358901"/>
                </a:lnTo>
                <a:lnTo>
                  <a:pt x="9906" y="358901"/>
                </a:lnTo>
                <a:close/>
              </a:path>
              <a:path w="1078229" h="359410">
                <a:moveTo>
                  <a:pt x="1078230" y="316992"/>
                </a:moveTo>
                <a:lnTo>
                  <a:pt x="800100" y="0"/>
                </a:lnTo>
                <a:lnTo>
                  <a:pt x="800099" y="160020"/>
                </a:lnTo>
                <a:lnTo>
                  <a:pt x="801624" y="160020"/>
                </a:lnTo>
                <a:lnTo>
                  <a:pt x="801624" y="16002"/>
                </a:lnTo>
                <a:lnTo>
                  <a:pt x="810006" y="12192"/>
                </a:lnTo>
                <a:lnTo>
                  <a:pt x="810006" y="25581"/>
                </a:lnTo>
                <a:lnTo>
                  <a:pt x="1065323" y="317373"/>
                </a:lnTo>
                <a:lnTo>
                  <a:pt x="1068324" y="313944"/>
                </a:lnTo>
                <a:lnTo>
                  <a:pt x="1068324" y="328309"/>
                </a:lnTo>
                <a:lnTo>
                  <a:pt x="1078230" y="316992"/>
                </a:lnTo>
                <a:close/>
              </a:path>
              <a:path w="1078229" h="359410">
                <a:moveTo>
                  <a:pt x="804672" y="169926"/>
                </a:moveTo>
                <a:lnTo>
                  <a:pt x="804672" y="160020"/>
                </a:lnTo>
                <a:lnTo>
                  <a:pt x="800100" y="164592"/>
                </a:lnTo>
                <a:lnTo>
                  <a:pt x="800099" y="169926"/>
                </a:lnTo>
                <a:lnTo>
                  <a:pt x="804672" y="169926"/>
                </a:lnTo>
                <a:close/>
              </a:path>
              <a:path w="1078229" h="359410">
                <a:moveTo>
                  <a:pt x="810006" y="25581"/>
                </a:moveTo>
                <a:lnTo>
                  <a:pt x="810006" y="12192"/>
                </a:lnTo>
                <a:lnTo>
                  <a:pt x="801624" y="16002"/>
                </a:lnTo>
                <a:lnTo>
                  <a:pt x="810006" y="25581"/>
                </a:lnTo>
                <a:close/>
              </a:path>
              <a:path w="1078229" h="359410">
                <a:moveTo>
                  <a:pt x="810006" y="169926"/>
                </a:moveTo>
                <a:lnTo>
                  <a:pt x="810006" y="25581"/>
                </a:lnTo>
                <a:lnTo>
                  <a:pt x="801624" y="16002"/>
                </a:lnTo>
                <a:lnTo>
                  <a:pt x="801624" y="160020"/>
                </a:lnTo>
                <a:lnTo>
                  <a:pt x="804672" y="160020"/>
                </a:lnTo>
                <a:lnTo>
                  <a:pt x="804672" y="169926"/>
                </a:lnTo>
                <a:lnTo>
                  <a:pt x="810006" y="169926"/>
                </a:lnTo>
                <a:close/>
              </a:path>
              <a:path w="1078229" h="359410">
                <a:moveTo>
                  <a:pt x="1068324" y="328309"/>
                </a:moveTo>
                <a:lnTo>
                  <a:pt x="1068324" y="320802"/>
                </a:lnTo>
                <a:lnTo>
                  <a:pt x="1065323" y="317373"/>
                </a:lnTo>
                <a:lnTo>
                  <a:pt x="1028985" y="358901"/>
                </a:lnTo>
                <a:lnTo>
                  <a:pt x="1041546" y="358901"/>
                </a:lnTo>
                <a:lnTo>
                  <a:pt x="1068324" y="328309"/>
                </a:lnTo>
                <a:close/>
              </a:path>
              <a:path w="1078229" h="359410">
                <a:moveTo>
                  <a:pt x="1068324" y="320802"/>
                </a:moveTo>
                <a:lnTo>
                  <a:pt x="1068324" y="313944"/>
                </a:lnTo>
                <a:lnTo>
                  <a:pt x="1065323" y="317373"/>
                </a:lnTo>
                <a:lnTo>
                  <a:pt x="1068324" y="320802"/>
                </a:lnTo>
                <a:close/>
              </a:path>
            </a:pathLst>
          </a:custGeom>
          <a:solidFill>
            <a:srgbClr val="003399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37883" y="2994659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134931" y="2990962"/>
            <a:ext cx="2706220" cy="87271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138965" y="2995332"/>
            <a:ext cx="0" cy="863973"/>
          </a:xfrm>
          <a:custGeom>
            <a:avLst/>
            <a:gdLst/>
            <a:ahLst/>
            <a:cxnLst/>
            <a:rect l="l" t="t" r="r" b="b"/>
            <a:pathLst>
              <a:path h="979170">
                <a:moveTo>
                  <a:pt x="0" y="0"/>
                </a:moveTo>
                <a:lnTo>
                  <a:pt x="0" y="979170"/>
                </a:lnTo>
              </a:path>
            </a:pathLst>
          </a:custGeom>
          <a:ln w="9143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836782" y="2995332"/>
            <a:ext cx="0" cy="863973"/>
          </a:xfrm>
          <a:custGeom>
            <a:avLst/>
            <a:gdLst/>
            <a:ahLst/>
            <a:cxnLst/>
            <a:rect l="l" t="t" r="r" b="b"/>
            <a:pathLst>
              <a:path h="979170">
                <a:moveTo>
                  <a:pt x="0" y="0"/>
                </a:moveTo>
                <a:lnTo>
                  <a:pt x="0" y="979170"/>
                </a:lnTo>
              </a:path>
            </a:pathLst>
          </a:custGeom>
          <a:ln w="9905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169048" y="2990962"/>
            <a:ext cx="2706221" cy="87271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173084" y="2995332"/>
            <a:ext cx="0" cy="863973"/>
          </a:xfrm>
          <a:custGeom>
            <a:avLst/>
            <a:gdLst/>
            <a:ahLst/>
            <a:cxnLst/>
            <a:rect l="l" t="t" r="r" b="b"/>
            <a:pathLst>
              <a:path h="979170">
                <a:moveTo>
                  <a:pt x="0" y="0"/>
                </a:moveTo>
                <a:lnTo>
                  <a:pt x="0" y="979170"/>
                </a:lnTo>
              </a:path>
            </a:pathLst>
          </a:custGeom>
          <a:ln w="9144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7870900" y="2995332"/>
            <a:ext cx="0" cy="863973"/>
          </a:xfrm>
          <a:custGeom>
            <a:avLst/>
            <a:gdLst/>
            <a:ahLst/>
            <a:cxnLst/>
            <a:rect l="l" t="t" r="r" b="b"/>
            <a:pathLst>
              <a:path h="979170">
                <a:moveTo>
                  <a:pt x="0" y="0"/>
                </a:moveTo>
                <a:lnTo>
                  <a:pt x="0" y="979170"/>
                </a:lnTo>
              </a:path>
            </a:pathLst>
          </a:custGeom>
          <a:ln w="9905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034118" y="2995331"/>
            <a:ext cx="909357" cy="231962"/>
          </a:xfrm>
          <a:custGeom>
            <a:avLst/>
            <a:gdLst/>
            <a:ahLst/>
            <a:cxnLst/>
            <a:rect l="l" t="t" r="r" b="b"/>
            <a:pathLst>
              <a:path w="1030604" h="262889">
                <a:moveTo>
                  <a:pt x="1030128" y="0"/>
                </a:moveTo>
                <a:lnTo>
                  <a:pt x="0" y="0"/>
                </a:lnTo>
                <a:lnTo>
                  <a:pt x="0" y="110490"/>
                </a:lnTo>
                <a:lnTo>
                  <a:pt x="800100" y="110490"/>
                </a:lnTo>
                <a:lnTo>
                  <a:pt x="800100" y="262890"/>
                </a:lnTo>
                <a:lnTo>
                  <a:pt x="1030128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030084" y="2995332"/>
            <a:ext cx="919443" cy="243728"/>
          </a:xfrm>
          <a:custGeom>
            <a:avLst/>
            <a:gdLst/>
            <a:ahLst/>
            <a:cxnLst/>
            <a:rect l="l" t="t" r="r" b="b"/>
            <a:pathLst>
              <a:path w="1042035" h="276225">
                <a:moveTo>
                  <a:pt x="9906" y="105918"/>
                </a:moveTo>
                <a:lnTo>
                  <a:pt x="9906" y="0"/>
                </a:lnTo>
                <a:lnTo>
                  <a:pt x="0" y="0"/>
                </a:lnTo>
                <a:lnTo>
                  <a:pt x="0" y="115824"/>
                </a:lnTo>
                <a:lnTo>
                  <a:pt x="4572" y="115824"/>
                </a:lnTo>
                <a:lnTo>
                  <a:pt x="4572" y="105918"/>
                </a:lnTo>
                <a:lnTo>
                  <a:pt x="9906" y="105918"/>
                </a:lnTo>
                <a:close/>
              </a:path>
              <a:path w="1042035" h="276225">
                <a:moveTo>
                  <a:pt x="810006" y="250262"/>
                </a:moveTo>
                <a:lnTo>
                  <a:pt x="810006" y="105918"/>
                </a:lnTo>
                <a:lnTo>
                  <a:pt x="4572" y="105918"/>
                </a:lnTo>
                <a:lnTo>
                  <a:pt x="9906" y="110490"/>
                </a:lnTo>
                <a:lnTo>
                  <a:pt x="9905" y="115824"/>
                </a:lnTo>
                <a:lnTo>
                  <a:pt x="800100" y="115824"/>
                </a:lnTo>
                <a:lnTo>
                  <a:pt x="800100" y="110490"/>
                </a:lnTo>
                <a:lnTo>
                  <a:pt x="804672" y="115824"/>
                </a:lnTo>
                <a:lnTo>
                  <a:pt x="804672" y="256358"/>
                </a:lnTo>
                <a:lnTo>
                  <a:pt x="810006" y="250262"/>
                </a:lnTo>
                <a:close/>
              </a:path>
              <a:path w="1042035" h="276225">
                <a:moveTo>
                  <a:pt x="9905" y="115824"/>
                </a:moveTo>
                <a:lnTo>
                  <a:pt x="9906" y="110490"/>
                </a:lnTo>
                <a:lnTo>
                  <a:pt x="4572" y="105918"/>
                </a:lnTo>
                <a:lnTo>
                  <a:pt x="4572" y="115824"/>
                </a:lnTo>
                <a:lnTo>
                  <a:pt x="9905" y="115824"/>
                </a:lnTo>
                <a:close/>
              </a:path>
              <a:path w="1042035" h="276225">
                <a:moveTo>
                  <a:pt x="804672" y="115824"/>
                </a:moveTo>
                <a:lnTo>
                  <a:pt x="800100" y="110490"/>
                </a:lnTo>
                <a:lnTo>
                  <a:pt x="800100" y="115824"/>
                </a:lnTo>
                <a:lnTo>
                  <a:pt x="804672" y="115824"/>
                </a:lnTo>
                <a:close/>
              </a:path>
              <a:path w="1042035" h="276225">
                <a:moveTo>
                  <a:pt x="804672" y="256358"/>
                </a:moveTo>
                <a:lnTo>
                  <a:pt x="804672" y="115824"/>
                </a:lnTo>
                <a:lnTo>
                  <a:pt x="800100" y="115824"/>
                </a:lnTo>
                <a:lnTo>
                  <a:pt x="800100" y="275844"/>
                </a:lnTo>
                <a:lnTo>
                  <a:pt x="801624" y="274103"/>
                </a:lnTo>
                <a:lnTo>
                  <a:pt x="801624" y="259842"/>
                </a:lnTo>
                <a:lnTo>
                  <a:pt x="804672" y="256358"/>
                </a:lnTo>
                <a:close/>
              </a:path>
              <a:path w="1042035" h="276225">
                <a:moveTo>
                  <a:pt x="1041546" y="0"/>
                </a:moveTo>
                <a:lnTo>
                  <a:pt x="1028985" y="0"/>
                </a:lnTo>
                <a:lnTo>
                  <a:pt x="801624" y="259842"/>
                </a:lnTo>
                <a:lnTo>
                  <a:pt x="810006" y="262890"/>
                </a:lnTo>
                <a:lnTo>
                  <a:pt x="810006" y="264526"/>
                </a:lnTo>
                <a:lnTo>
                  <a:pt x="1041546" y="0"/>
                </a:lnTo>
                <a:close/>
              </a:path>
              <a:path w="1042035" h="276225">
                <a:moveTo>
                  <a:pt x="810006" y="264526"/>
                </a:moveTo>
                <a:lnTo>
                  <a:pt x="810006" y="262890"/>
                </a:lnTo>
                <a:lnTo>
                  <a:pt x="801624" y="259842"/>
                </a:lnTo>
                <a:lnTo>
                  <a:pt x="801624" y="274103"/>
                </a:lnTo>
                <a:lnTo>
                  <a:pt x="810006" y="264526"/>
                </a:lnTo>
                <a:close/>
              </a:path>
            </a:pathLst>
          </a:custGeom>
          <a:solidFill>
            <a:srgbClr val="003399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537883" y="3858633"/>
            <a:ext cx="8068235" cy="1033448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286000" y="4275939"/>
            <a:ext cx="4543760" cy="4346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</a:pPr>
            <a:r>
              <a:rPr sz="2824" spc="-110" dirty="0">
                <a:solidFill>
                  <a:srgbClr val="FFFF00"/>
                </a:solidFill>
                <a:latin typeface="Cambria"/>
                <a:cs typeface="Cambria"/>
              </a:rPr>
              <a:t>From </a:t>
            </a:r>
            <a:r>
              <a:rPr sz="2824" spc="-168" dirty="0">
                <a:solidFill>
                  <a:srgbClr val="FFFF00"/>
                </a:solidFill>
                <a:latin typeface="Cambria"/>
                <a:cs typeface="Cambria"/>
              </a:rPr>
              <a:t>triangle  </a:t>
            </a:r>
            <a:r>
              <a:rPr sz="2824" spc="-97" dirty="0">
                <a:solidFill>
                  <a:srgbClr val="FFFF00"/>
                </a:solidFill>
                <a:latin typeface="Cambria"/>
                <a:cs typeface="Cambria"/>
              </a:rPr>
              <a:t>to </a:t>
            </a:r>
            <a:r>
              <a:rPr sz="2824" spc="-159" dirty="0">
                <a:solidFill>
                  <a:srgbClr val="FFFF00"/>
                </a:solidFill>
                <a:latin typeface="Cambria"/>
                <a:cs typeface="Cambria"/>
              </a:rPr>
              <a:t>circular</a:t>
            </a:r>
            <a:r>
              <a:rPr sz="2824" spc="243" dirty="0">
                <a:solidFill>
                  <a:srgbClr val="FFFF00"/>
                </a:solidFill>
                <a:latin typeface="Cambria"/>
                <a:cs typeface="Cambria"/>
              </a:rPr>
              <a:t> </a:t>
            </a:r>
            <a:r>
              <a:rPr sz="2824" spc="-119" dirty="0">
                <a:solidFill>
                  <a:srgbClr val="FFFF00"/>
                </a:solidFill>
                <a:latin typeface="Cambria"/>
                <a:cs typeface="Cambria"/>
              </a:rPr>
              <a:t>orifice</a:t>
            </a:r>
            <a:endParaRPr sz="2824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143000" y="3859305"/>
            <a:ext cx="2689411" cy="38660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134931" y="3859305"/>
            <a:ext cx="2706220" cy="39534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134931" y="3859305"/>
            <a:ext cx="2706221" cy="395567"/>
          </a:xfrm>
          <a:custGeom>
            <a:avLst/>
            <a:gdLst/>
            <a:ahLst/>
            <a:cxnLst/>
            <a:rect l="l" t="t" r="r" b="b"/>
            <a:pathLst>
              <a:path w="3067050" h="448310">
                <a:moveTo>
                  <a:pt x="9144" y="438150"/>
                </a:moveTo>
                <a:lnTo>
                  <a:pt x="9143" y="0"/>
                </a:lnTo>
                <a:lnTo>
                  <a:pt x="0" y="0"/>
                </a:lnTo>
                <a:lnTo>
                  <a:pt x="0" y="448056"/>
                </a:lnTo>
                <a:lnTo>
                  <a:pt x="4572" y="448056"/>
                </a:lnTo>
                <a:lnTo>
                  <a:pt x="4572" y="438150"/>
                </a:lnTo>
                <a:lnTo>
                  <a:pt x="9144" y="438150"/>
                </a:lnTo>
                <a:close/>
              </a:path>
              <a:path w="3067050" h="448310">
                <a:moveTo>
                  <a:pt x="3062478" y="438150"/>
                </a:moveTo>
                <a:lnTo>
                  <a:pt x="4572" y="438150"/>
                </a:lnTo>
                <a:lnTo>
                  <a:pt x="9144" y="442722"/>
                </a:lnTo>
                <a:lnTo>
                  <a:pt x="9144" y="448056"/>
                </a:lnTo>
                <a:lnTo>
                  <a:pt x="3057143" y="448056"/>
                </a:lnTo>
                <a:lnTo>
                  <a:pt x="3057143" y="442722"/>
                </a:lnTo>
                <a:lnTo>
                  <a:pt x="3062478" y="438150"/>
                </a:lnTo>
                <a:close/>
              </a:path>
              <a:path w="3067050" h="448310">
                <a:moveTo>
                  <a:pt x="9144" y="448056"/>
                </a:moveTo>
                <a:lnTo>
                  <a:pt x="9144" y="442722"/>
                </a:lnTo>
                <a:lnTo>
                  <a:pt x="4572" y="438150"/>
                </a:lnTo>
                <a:lnTo>
                  <a:pt x="4572" y="448056"/>
                </a:lnTo>
                <a:lnTo>
                  <a:pt x="9144" y="448056"/>
                </a:lnTo>
                <a:close/>
              </a:path>
              <a:path w="3067050" h="448310">
                <a:moveTo>
                  <a:pt x="3067049" y="448056"/>
                </a:moveTo>
                <a:lnTo>
                  <a:pt x="3067049" y="0"/>
                </a:lnTo>
                <a:lnTo>
                  <a:pt x="3057143" y="0"/>
                </a:lnTo>
                <a:lnTo>
                  <a:pt x="3057143" y="438150"/>
                </a:lnTo>
                <a:lnTo>
                  <a:pt x="3062478" y="438150"/>
                </a:lnTo>
                <a:lnTo>
                  <a:pt x="3062478" y="448056"/>
                </a:lnTo>
                <a:lnTo>
                  <a:pt x="3067049" y="448056"/>
                </a:lnTo>
                <a:close/>
              </a:path>
              <a:path w="3067050" h="448310">
                <a:moveTo>
                  <a:pt x="3062478" y="448056"/>
                </a:moveTo>
                <a:lnTo>
                  <a:pt x="3062478" y="438150"/>
                </a:lnTo>
                <a:lnTo>
                  <a:pt x="3057143" y="442722"/>
                </a:lnTo>
                <a:lnTo>
                  <a:pt x="3057143" y="448056"/>
                </a:lnTo>
                <a:lnTo>
                  <a:pt x="3062478" y="448056"/>
                </a:lnTo>
                <a:close/>
              </a:path>
            </a:pathLst>
          </a:custGeom>
          <a:solidFill>
            <a:srgbClr val="3366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5177118" y="3859305"/>
            <a:ext cx="2689412" cy="33617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5169048" y="3859305"/>
            <a:ext cx="2706221" cy="34491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5169048" y="3859305"/>
            <a:ext cx="2706221" cy="345141"/>
          </a:xfrm>
          <a:custGeom>
            <a:avLst/>
            <a:gdLst/>
            <a:ahLst/>
            <a:cxnLst/>
            <a:rect l="l" t="t" r="r" b="b"/>
            <a:pathLst>
              <a:path w="3067050" h="391160">
                <a:moveTo>
                  <a:pt x="9144" y="381000"/>
                </a:moveTo>
                <a:lnTo>
                  <a:pt x="9144" y="0"/>
                </a:lnTo>
                <a:lnTo>
                  <a:pt x="0" y="0"/>
                </a:lnTo>
                <a:lnTo>
                  <a:pt x="0" y="390906"/>
                </a:lnTo>
                <a:lnTo>
                  <a:pt x="4572" y="390906"/>
                </a:lnTo>
                <a:lnTo>
                  <a:pt x="4572" y="381000"/>
                </a:lnTo>
                <a:lnTo>
                  <a:pt x="9144" y="381000"/>
                </a:lnTo>
                <a:close/>
              </a:path>
              <a:path w="3067050" h="391160">
                <a:moveTo>
                  <a:pt x="3062478" y="381000"/>
                </a:moveTo>
                <a:lnTo>
                  <a:pt x="4572" y="381000"/>
                </a:lnTo>
                <a:lnTo>
                  <a:pt x="9144" y="385572"/>
                </a:lnTo>
                <a:lnTo>
                  <a:pt x="9144" y="390906"/>
                </a:lnTo>
                <a:lnTo>
                  <a:pt x="3057144" y="390906"/>
                </a:lnTo>
                <a:lnTo>
                  <a:pt x="3057144" y="385572"/>
                </a:lnTo>
                <a:lnTo>
                  <a:pt x="3062478" y="381000"/>
                </a:lnTo>
                <a:close/>
              </a:path>
              <a:path w="3067050" h="391160">
                <a:moveTo>
                  <a:pt x="9144" y="390906"/>
                </a:moveTo>
                <a:lnTo>
                  <a:pt x="9144" y="385572"/>
                </a:lnTo>
                <a:lnTo>
                  <a:pt x="4572" y="381000"/>
                </a:lnTo>
                <a:lnTo>
                  <a:pt x="4572" y="390906"/>
                </a:lnTo>
                <a:lnTo>
                  <a:pt x="9144" y="390906"/>
                </a:lnTo>
                <a:close/>
              </a:path>
              <a:path w="3067050" h="391160">
                <a:moveTo>
                  <a:pt x="3067050" y="390906"/>
                </a:moveTo>
                <a:lnTo>
                  <a:pt x="3067050" y="0"/>
                </a:lnTo>
                <a:lnTo>
                  <a:pt x="3057144" y="0"/>
                </a:lnTo>
                <a:lnTo>
                  <a:pt x="3057144" y="381000"/>
                </a:lnTo>
                <a:lnTo>
                  <a:pt x="3062478" y="381000"/>
                </a:lnTo>
                <a:lnTo>
                  <a:pt x="3062478" y="390906"/>
                </a:lnTo>
                <a:lnTo>
                  <a:pt x="3067050" y="390906"/>
                </a:lnTo>
                <a:close/>
              </a:path>
              <a:path w="3067050" h="391160">
                <a:moveTo>
                  <a:pt x="3062478" y="390906"/>
                </a:moveTo>
                <a:lnTo>
                  <a:pt x="3062478" y="381000"/>
                </a:lnTo>
                <a:lnTo>
                  <a:pt x="3057144" y="385572"/>
                </a:lnTo>
                <a:lnTo>
                  <a:pt x="3057144" y="390906"/>
                </a:lnTo>
                <a:lnTo>
                  <a:pt x="3062478" y="390906"/>
                </a:lnTo>
                <a:close/>
              </a:path>
            </a:pathLst>
          </a:custGeom>
          <a:solidFill>
            <a:srgbClr val="3366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537883" y="4722607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664284" y="5335793"/>
            <a:ext cx="7847479" cy="251572"/>
          </a:xfrm>
          <a:custGeom>
            <a:avLst/>
            <a:gdLst/>
            <a:ahLst/>
            <a:cxnLst/>
            <a:rect l="l" t="t" r="r" b="b"/>
            <a:pathLst>
              <a:path w="8893810" h="285114">
                <a:moveTo>
                  <a:pt x="0" y="0"/>
                </a:moveTo>
                <a:lnTo>
                  <a:pt x="0" y="284988"/>
                </a:lnTo>
                <a:lnTo>
                  <a:pt x="8893302" y="284988"/>
                </a:lnTo>
                <a:lnTo>
                  <a:pt x="889330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537883" y="5586581"/>
            <a:ext cx="8068235" cy="868456"/>
          </a:xfrm>
          <a:custGeom>
            <a:avLst/>
            <a:gdLst/>
            <a:ahLst/>
            <a:cxnLst/>
            <a:rect l="l" t="t" r="r" b="b"/>
            <a:pathLst>
              <a:path w="9144000" h="984250">
                <a:moveTo>
                  <a:pt x="0" y="0"/>
                </a:moveTo>
                <a:lnTo>
                  <a:pt x="0" y="983742"/>
                </a:lnTo>
                <a:lnTo>
                  <a:pt x="9144000" y="98374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664284" y="5586580"/>
            <a:ext cx="7847479" cy="637615"/>
          </a:xfrm>
          <a:custGeom>
            <a:avLst/>
            <a:gdLst/>
            <a:ahLst/>
            <a:cxnLst/>
            <a:rect l="l" t="t" r="r" b="b"/>
            <a:pathLst>
              <a:path w="8893810" h="722629">
                <a:moveTo>
                  <a:pt x="0" y="0"/>
                </a:moveTo>
                <a:lnTo>
                  <a:pt x="0" y="722376"/>
                </a:lnTo>
                <a:lnTo>
                  <a:pt x="8893302" y="722376"/>
                </a:lnTo>
                <a:lnTo>
                  <a:pt x="889330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977153" y="5357083"/>
            <a:ext cx="7220510" cy="8148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4483" algn="ctr" fontAlgn="auto">
              <a:spcBef>
                <a:spcPts val="0"/>
              </a:spcBef>
              <a:spcAft>
                <a:spcPts val="0"/>
              </a:spcAft>
            </a:pPr>
            <a:r>
              <a:rPr sz="1765" spc="-18" dirty="0">
                <a:solidFill>
                  <a:prstClr val="black"/>
                </a:solidFill>
                <a:latin typeface="Cambria"/>
                <a:cs typeface="Cambria"/>
              </a:rPr>
              <a:t>Due </a:t>
            </a:r>
            <a:r>
              <a:rPr sz="1765" spc="-62" dirty="0">
                <a:solidFill>
                  <a:prstClr val="black"/>
                </a:solidFill>
                <a:latin typeface="Cambria"/>
                <a:cs typeface="Cambria"/>
              </a:rPr>
              <a:t>to </a:t>
            </a:r>
            <a:r>
              <a:rPr sz="1765" spc="-119" dirty="0">
                <a:solidFill>
                  <a:prstClr val="black"/>
                </a:solidFill>
                <a:latin typeface="Cambria"/>
                <a:cs typeface="Cambria"/>
              </a:rPr>
              <a:t>an </a:t>
            </a:r>
            <a:r>
              <a:rPr sz="1765" spc="-110" dirty="0">
                <a:solidFill>
                  <a:prstClr val="black"/>
                </a:solidFill>
                <a:latin typeface="Cambria"/>
                <a:cs typeface="Cambria"/>
              </a:rPr>
              <a:t>increase </a:t>
            </a:r>
            <a:r>
              <a:rPr sz="1765" spc="-88" dirty="0">
                <a:solidFill>
                  <a:prstClr val="black"/>
                </a:solidFill>
                <a:latin typeface="Cambria"/>
                <a:cs typeface="Cambria"/>
              </a:rPr>
              <a:t>in </a:t>
            </a:r>
            <a:r>
              <a:rPr sz="1765" spc="-93" dirty="0">
                <a:solidFill>
                  <a:prstClr val="black"/>
                </a:solidFill>
                <a:latin typeface="Cambria"/>
                <a:cs typeface="Cambria"/>
              </a:rPr>
              <a:t>velocity </a:t>
            </a:r>
            <a:r>
              <a:rPr sz="1765" spc="-97" dirty="0">
                <a:solidFill>
                  <a:prstClr val="black"/>
                </a:solidFill>
                <a:latin typeface="Cambria"/>
                <a:cs typeface="Cambria"/>
              </a:rPr>
              <a:t>the </a:t>
            </a:r>
            <a:r>
              <a:rPr sz="1765" spc="-66" dirty="0">
                <a:solidFill>
                  <a:prstClr val="black"/>
                </a:solidFill>
                <a:latin typeface="Cambria"/>
                <a:cs typeface="Cambria"/>
              </a:rPr>
              <a:t>blood </a:t>
            </a:r>
            <a:r>
              <a:rPr sz="1765" spc="-115" dirty="0">
                <a:solidFill>
                  <a:prstClr val="black"/>
                </a:solidFill>
                <a:latin typeface="Cambria"/>
                <a:cs typeface="Cambria"/>
              </a:rPr>
              <a:t>enter </a:t>
            </a:r>
            <a:r>
              <a:rPr sz="1765" spc="-97" dirty="0">
                <a:solidFill>
                  <a:prstClr val="black"/>
                </a:solidFill>
                <a:latin typeface="Cambria"/>
                <a:cs typeface="Cambria"/>
              </a:rPr>
              <a:t>the </a:t>
            </a:r>
            <a:r>
              <a:rPr sz="1765" spc="-106" dirty="0">
                <a:solidFill>
                  <a:prstClr val="black"/>
                </a:solidFill>
                <a:latin typeface="Cambria"/>
                <a:cs typeface="Cambria"/>
              </a:rPr>
              <a:t>aorta </a:t>
            </a:r>
            <a:r>
              <a:rPr sz="1765" spc="-110" dirty="0">
                <a:solidFill>
                  <a:prstClr val="black"/>
                </a:solidFill>
                <a:latin typeface="Cambria"/>
                <a:cs typeface="Cambria"/>
              </a:rPr>
              <a:t>because </a:t>
            </a:r>
            <a:r>
              <a:rPr sz="1765" spc="-4" dirty="0">
                <a:solidFill>
                  <a:prstClr val="black"/>
                </a:solidFill>
                <a:latin typeface="Cambria"/>
                <a:cs typeface="Cambria"/>
              </a:rPr>
              <a:t>of </a:t>
            </a:r>
            <a:r>
              <a:rPr sz="1765" spc="-97" dirty="0">
                <a:solidFill>
                  <a:prstClr val="black"/>
                </a:solidFill>
                <a:latin typeface="Cambria"/>
                <a:cs typeface="Cambria"/>
              </a:rPr>
              <a:t>motion’s </a:t>
            </a:r>
            <a:r>
              <a:rPr sz="1765" spc="-106" dirty="0">
                <a:solidFill>
                  <a:prstClr val="black"/>
                </a:solidFill>
                <a:latin typeface="Cambria"/>
                <a:cs typeface="Cambria"/>
              </a:rPr>
              <a:t>inertia </a:t>
            </a:r>
            <a:r>
              <a:rPr sz="1765" spc="176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765" spc="-106" dirty="0">
                <a:solidFill>
                  <a:prstClr val="black"/>
                </a:solidFill>
                <a:latin typeface="Cambria"/>
                <a:cs typeface="Cambria"/>
              </a:rPr>
              <a:t>more  </a:t>
            </a:r>
            <a:r>
              <a:rPr sz="1765" spc="-97" dirty="0">
                <a:solidFill>
                  <a:prstClr val="black"/>
                </a:solidFill>
                <a:latin typeface="Cambria"/>
                <a:cs typeface="Cambria"/>
              </a:rPr>
              <a:t>than  </a:t>
            </a:r>
            <a:r>
              <a:rPr sz="1765" spc="-128" dirty="0">
                <a:solidFill>
                  <a:prstClr val="black"/>
                </a:solidFill>
                <a:latin typeface="Cambria"/>
                <a:cs typeface="Cambria"/>
              </a:rPr>
              <a:t>pressure</a:t>
            </a:r>
            <a:r>
              <a:rPr sz="1765" spc="-221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765" spc="-84" dirty="0">
                <a:solidFill>
                  <a:prstClr val="black"/>
                </a:solidFill>
                <a:latin typeface="Cambria"/>
                <a:cs typeface="Cambria"/>
              </a:rPr>
              <a:t>gradient”</a:t>
            </a:r>
            <a:endParaRPr sz="1765">
              <a:solidFill>
                <a:prstClr val="black"/>
              </a:solidFill>
              <a:latin typeface="Cambria"/>
              <a:cs typeface="Cambria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sz="1765" b="1" spc="35" dirty="0">
                <a:solidFill>
                  <a:prstClr val="black"/>
                </a:solidFill>
                <a:latin typeface="Times New Roman"/>
                <a:cs typeface="Times New Roman"/>
              </a:rPr>
              <a:t>“Noble</a:t>
            </a:r>
            <a:r>
              <a:rPr sz="1765" b="1" spc="-62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765" b="1" spc="4" dirty="0">
                <a:solidFill>
                  <a:prstClr val="black"/>
                </a:solidFill>
                <a:latin typeface="Times New Roman"/>
                <a:cs typeface="Times New Roman"/>
              </a:rPr>
              <a:t>phenomenon”</a:t>
            </a:r>
            <a:endParaRPr sz="1765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0973849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7883" y="1267385"/>
            <a:ext cx="8068235" cy="863973"/>
          </a:xfrm>
          <a:custGeom>
            <a:avLst/>
            <a:gdLst/>
            <a:ahLst/>
            <a:cxnLst/>
            <a:rect l="l" t="t" r="r" b="b"/>
            <a:pathLst>
              <a:path w="9144000" h="979169">
                <a:moveTo>
                  <a:pt x="0" y="0"/>
                </a:moveTo>
                <a:lnTo>
                  <a:pt x="0" y="979170"/>
                </a:lnTo>
                <a:lnTo>
                  <a:pt x="9144000" y="979169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96520" y="599290"/>
            <a:ext cx="6553199" cy="10864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6518" marR="4483" indent="-885872"/>
            <a:r>
              <a:rPr sz="3530" dirty="0"/>
              <a:t>Mechanism of leaflets</a:t>
            </a:r>
            <a:r>
              <a:rPr sz="3530" spc="-62" dirty="0"/>
              <a:t> </a:t>
            </a:r>
            <a:r>
              <a:rPr sz="3530" dirty="0"/>
              <a:t>closure:  </a:t>
            </a:r>
            <a:r>
              <a:rPr sz="3530" spc="-4" dirty="0"/>
              <a:t>the role of the</a:t>
            </a:r>
            <a:r>
              <a:rPr sz="3530" spc="-40" dirty="0"/>
              <a:t> </a:t>
            </a:r>
            <a:r>
              <a:rPr sz="3530" spc="-4" dirty="0"/>
              <a:t>sinuses</a:t>
            </a:r>
            <a:endParaRPr sz="3530"/>
          </a:p>
        </p:txBody>
      </p:sp>
      <p:sp>
        <p:nvSpPr>
          <p:cNvPr id="4" name="object 4"/>
          <p:cNvSpPr/>
          <p:nvPr/>
        </p:nvSpPr>
        <p:spPr>
          <a:xfrm>
            <a:off x="1070385" y="1933015"/>
            <a:ext cx="7059706" cy="1983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37883" y="2130686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70385" y="2131358"/>
            <a:ext cx="7059706" cy="8639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37883" y="2994659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70385" y="2995331"/>
            <a:ext cx="7059706" cy="8639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37883" y="3858633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70385" y="3859305"/>
            <a:ext cx="7059706" cy="8639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37883" y="4722607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070385" y="4723279"/>
            <a:ext cx="7059706" cy="86397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37883" y="5586581"/>
            <a:ext cx="8068235" cy="868456"/>
          </a:xfrm>
          <a:custGeom>
            <a:avLst/>
            <a:gdLst/>
            <a:ahLst/>
            <a:cxnLst/>
            <a:rect l="l" t="t" r="r" b="b"/>
            <a:pathLst>
              <a:path w="9144000" h="984250">
                <a:moveTo>
                  <a:pt x="0" y="0"/>
                </a:moveTo>
                <a:lnTo>
                  <a:pt x="0" y="983742"/>
                </a:lnTo>
                <a:lnTo>
                  <a:pt x="9144000" y="98374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070385" y="5587254"/>
            <a:ext cx="7059706" cy="701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58452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7883" y="1267385"/>
            <a:ext cx="8068235" cy="863973"/>
          </a:xfrm>
          <a:custGeom>
            <a:avLst/>
            <a:gdLst/>
            <a:ahLst/>
            <a:cxnLst/>
            <a:rect l="l" t="t" r="r" b="b"/>
            <a:pathLst>
              <a:path w="9144000" h="979169">
                <a:moveTo>
                  <a:pt x="0" y="0"/>
                </a:moveTo>
                <a:lnTo>
                  <a:pt x="0" y="979170"/>
                </a:lnTo>
                <a:lnTo>
                  <a:pt x="9144000" y="979169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70299" y="762223"/>
            <a:ext cx="2411506" cy="8692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38996" marR="4483" indent="-328350"/>
            <a:r>
              <a:rPr sz="2824" spc="-4" dirty="0"/>
              <a:t>Old</a:t>
            </a:r>
            <a:r>
              <a:rPr sz="2824" spc="-62" dirty="0"/>
              <a:t> </a:t>
            </a:r>
            <a:r>
              <a:rPr sz="2824" spc="-4" dirty="0"/>
              <a:t>technique  “by</a:t>
            </a:r>
            <a:r>
              <a:rPr sz="2824" spc="-79" dirty="0"/>
              <a:t> </a:t>
            </a:r>
            <a:r>
              <a:rPr sz="2824" spc="-4" dirty="0"/>
              <a:t>hand”</a:t>
            </a:r>
            <a:endParaRPr sz="2824"/>
          </a:p>
        </p:txBody>
      </p:sp>
      <p:sp>
        <p:nvSpPr>
          <p:cNvPr id="4" name="object 4"/>
          <p:cNvSpPr/>
          <p:nvPr/>
        </p:nvSpPr>
        <p:spPr>
          <a:xfrm>
            <a:off x="5089712" y="1851660"/>
            <a:ext cx="2900530" cy="2796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637442" y="768958"/>
            <a:ext cx="3681132" cy="8692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4483" indent="565927" fontAlgn="auto">
              <a:spcBef>
                <a:spcPts val="0"/>
              </a:spcBef>
              <a:spcAft>
                <a:spcPts val="0"/>
              </a:spcAft>
            </a:pPr>
            <a:r>
              <a:rPr sz="2824" b="1" spc="-4" dirty="0">
                <a:solidFill>
                  <a:srgbClr val="FFFF00"/>
                </a:solidFill>
                <a:latin typeface="Arial"/>
                <a:cs typeface="Arial"/>
              </a:rPr>
              <a:t>New technique  </a:t>
            </a:r>
            <a:r>
              <a:rPr sz="2824" b="1" spc="-9" dirty="0">
                <a:solidFill>
                  <a:srgbClr val="FFFF00"/>
                </a:solidFill>
                <a:latin typeface="Arial"/>
                <a:cs typeface="Arial"/>
              </a:rPr>
              <a:t>“phase contrast</a:t>
            </a:r>
            <a:r>
              <a:rPr sz="2824" b="1" spc="-49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24" b="1" spc="-9" dirty="0">
                <a:solidFill>
                  <a:srgbClr val="FFFF00"/>
                </a:solidFill>
                <a:latin typeface="Arial"/>
                <a:cs typeface="Arial"/>
              </a:rPr>
              <a:t>MRI”</a:t>
            </a:r>
            <a:endParaRPr sz="2824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141655" y="1840902"/>
            <a:ext cx="2712271" cy="2904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37883" y="2130686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089712" y="2131358"/>
            <a:ext cx="2900530" cy="8639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141655" y="2131358"/>
            <a:ext cx="2712271" cy="8639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37883" y="2994659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089712" y="2995331"/>
            <a:ext cx="2900530" cy="86397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141655" y="2995331"/>
            <a:ext cx="2712271" cy="86397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37883" y="3858633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089712" y="3859305"/>
            <a:ext cx="2900530" cy="86397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141655" y="3859305"/>
            <a:ext cx="2712271" cy="86397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37883" y="4722607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089712" y="4723279"/>
            <a:ext cx="2900530" cy="86397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141655" y="4723279"/>
            <a:ext cx="2712271" cy="86397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37883" y="5586581"/>
            <a:ext cx="8068235" cy="868456"/>
          </a:xfrm>
          <a:custGeom>
            <a:avLst/>
            <a:gdLst/>
            <a:ahLst/>
            <a:cxnLst/>
            <a:rect l="l" t="t" r="r" b="b"/>
            <a:pathLst>
              <a:path w="9144000" h="984250">
                <a:moveTo>
                  <a:pt x="0" y="0"/>
                </a:moveTo>
                <a:lnTo>
                  <a:pt x="0" y="983742"/>
                </a:lnTo>
                <a:lnTo>
                  <a:pt x="9144000" y="98374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089712" y="5587253"/>
            <a:ext cx="2900530" cy="46257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141655" y="5587253"/>
            <a:ext cx="2712271" cy="36307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396029" y="5996267"/>
            <a:ext cx="2190190" cy="217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</a:pPr>
            <a:r>
              <a:rPr sz="1412" spc="-79" dirty="0">
                <a:solidFill>
                  <a:srgbClr val="FFFFFF"/>
                </a:solidFill>
                <a:latin typeface="Cambria"/>
                <a:cs typeface="Cambria"/>
              </a:rPr>
              <a:t>Royal Library, </a:t>
            </a:r>
            <a:r>
              <a:rPr sz="1412" spc="-75" dirty="0">
                <a:solidFill>
                  <a:srgbClr val="FFFFFF"/>
                </a:solidFill>
                <a:latin typeface="Cambria"/>
                <a:cs typeface="Cambria"/>
              </a:rPr>
              <a:t>Windsor </a:t>
            </a:r>
            <a:r>
              <a:rPr sz="1412" spc="-13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412" spc="-119" dirty="0">
                <a:solidFill>
                  <a:srgbClr val="FFFFFF"/>
                </a:solidFill>
                <a:latin typeface="Cambria"/>
                <a:cs typeface="Cambria"/>
              </a:rPr>
              <a:t>19117v.</a:t>
            </a:r>
            <a:endParaRPr sz="1412">
              <a:solidFill>
                <a:prstClr val="black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49519865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39558" y="701936"/>
            <a:ext cx="6418281" cy="5654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69042" y="697902"/>
            <a:ext cx="771860" cy="5694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37883" y="1267385"/>
            <a:ext cx="8068235" cy="863973"/>
          </a:xfrm>
          <a:custGeom>
            <a:avLst/>
            <a:gdLst/>
            <a:ahLst/>
            <a:cxnLst/>
            <a:rect l="l" t="t" r="r" b="b"/>
            <a:pathLst>
              <a:path w="9144000" h="979169">
                <a:moveTo>
                  <a:pt x="0" y="0"/>
                </a:moveTo>
                <a:lnTo>
                  <a:pt x="0" y="979170"/>
                </a:lnTo>
                <a:lnTo>
                  <a:pt x="9144000" y="979169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839558" y="1267385"/>
            <a:ext cx="6418281" cy="4854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705099" y="726140"/>
            <a:ext cx="4685179" cy="10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1" algn="ctr" fontAlgn="auto">
              <a:spcBef>
                <a:spcPts val="0"/>
              </a:spcBef>
              <a:spcAft>
                <a:spcPts val="0"/>
              </a:spcAft>
            </a:pPr>
            <a:r>
              <a:rPr i="1" spc="-159" dirty="0">
                <a:solidFill>
                  <a:prstClr val="black"/>
                </a:solidFill>
                <a:latin typeface="Times New Roman"/>
                <a:cs typeface="Times New Roman"/>
              </a:rPr>
              <a:t>“apresi  </a:t>
            </a:r>
            <a:r>
              <a:rPr i="1" spc="-180" dirty="0">
                <a:solidFill>
                  <a:prstClr val="black"/>
                </a:solidFill>
                <a:latin typeface="Times New Roman"/>
                <a:cs typeface="Times New Roman"/>
              </a:rPr>
              <a:t>per  </a:t>
            </a:r>
            <a:r>
              <a:rPr i="1" spc="-88" dirty="0">
                <a:solidFill>
                  <a:prstClr val="black"/>
                </a:solidFill>
                <a:latin typeface="Times New Roman"/>
                <a:cs typeface="Times New Roman"/>
              </a:rPr>
              <a:t>il </a:t>
            </a:r>
            <a:r>
              <a:rPr i="1" spc="-172" dirty="0">
                <a:solidFill>
                  <a:prstClr val="black"/>
                </a:solidFill>
                <a:latin typeface="Times New Roman"/>
                <a:cs typeface="Times New Roman"/>
              </a:rPr>
              <a:t>moto  </a:t>
            </a:r>
            <a:r>
              <a:rPr i="1" spc="-159" dirty="0">
                <a:solidFill>
                  <a:prstClr val="black"/>
                </a:solidFill>
                <a:latin typeface="Times New Roman"/>
                <a:cs typeface="Times New Roman"/>
              </a:rPr>
              <a:t>incidete  </a:t>
            </a:r>
            <a:r>
              <a:rPr i="1" spc="-243" dirty="0">
                <a:solidFill>
                  <a:prstClr val="black"/>
                </a:solidFill>
                <a:latin typeface="Times New Roman"/>
                <a:cs typeface="Times New Roman"/>
              </a:rPr>
              <a:t>e   </a:t>
            </a:r>
            <a:r>
              <a:rPr i="1" spc="-150" dirty="0">
                <a:solidFill>
                  <a:prstClr val="black"/>
                </a:solidFill>
                <a:latin typeface="Times New Roman"/>
                <a:cs typeface="Times New Roman"/>
              </a:rPr>
              <a:t>sserrasi  </a:t>
            </a:r>
            <a:r>
              <a:rPr i="1" spc="-202" dirty="0">
                <a:solidFill>
                  <a:prstClr val="black"/>
                </a:solidFill>
                <a:latin typeface="Times New Roman"/>
                <a:cs typeface="Times New Roman"/>
              </a:rPr>
              <a:t>col  </a:t>
            </a:r>
            <a:r>
              <a:rPr i="1" spc="-172" dirty="0">
                <a:solidFill>
                  <a:prstClr val="black"/>
                </a:solidFill>
                <a:latin typeface="Times New Roman"/>
                <a:cs typeface="Times New Roman"/>
              </a:rPr>
              <a:t>moto</a:t>
            </a:r>
            <a:r>
              <a:rPr i="1" spc="-243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i="1" spc="-172" dirty="0">
                <a:solidFill>
                  <a:prstClr val="black"/>
                </a:solidFill>
                <a:latin typeface="Times New Roman"/>
                <a:cs typeface="Times New Roman"/>
              </a:rPr>
              <a:t>refresso”</a:t>
            </a:r>
            <a:endParaRPr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fontAlgn="auto">
              <a:spcBef>
                <a:spcPts val="26"/>
              </a:spcBef>
              <a:spcAft>
                <a:spcPts val="0"/>
              </a:spcAft>
            </a:pPr>
            <a:endParaRPr sz="1632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i="1" spc="-115" dirty="0">
                <a:solidFill>
                  <a:prstClr val="black"/>
                </a:solidFill>
                <a:latin typeface="Times New Roman"/>
                <a:cs typeface="Times New Roman"/>
              </a:rPr>
              <a:t>“it </a:t>
            </a:r>
            <a:r>
              <a:rPr i="1" spc="-119" dirty="0">
                <a:solidFill>
                  <a:prstClr val="black"/>
                </a:solidFill>
                <a:latin typeface="Times New Roman"/>
                <a:cs typeface="Times New Roman"/>
              </a:rPr>
              <a:t>is </a:t>
            </a:r>
            <a:r>
              <a:rPr i="1" spc="-190" dirty="0">
                <a:solidFill>
                  <a:prstClr val="black"/>
                </a:solidFill>
                <a:latin typeface="Times New Roman"/>
                <a:cs typeface="Times New Roman"/>
              </a:rPr>
              <a:t>opened  </a:t>
            </a:r>
            <a:r>
              <a:rPr i="1" spc="-168" dirty="0">
                <a:solidFill>
                  <a:prstClr val="black"/>
                </a:solidFill>
                <a:latin typeface="Times New Roman"/>
                <a:cs typeface="Times New Roman"/>
              </a:rPr>
              <a:t>by  </a:t>
            </a:r>
            <a:r>
              <a:rPr i="1" spc="-141" dirty="0">
                <a:solidFill>
                  <a:prstClr val="black"/>
                </a:solidFill>
                <a:latin typeface="Times New Roman"/>
                <a:cs typeface="Times New Roman"/>
              </a:rPr>
              <a:t>the incident  </a:t>
            </a:r>
            <a:r>
              <a:rPr i="1" spc="-146" dirty="0">
                <a:solidFill>
                  <a:prstClr val="black"/>
                </a:solidFill>
                <a:latin typeface="Times New Roman"/>
                <a:cs typeface="Times New Roman"/>
              </a:rPr>
              <a:t>motion </a:t>
            </a:r>
            <a:r>
              <a:rPr i="1" spc="-141" dirty="0">
                <a:solidFill>
                  <a:prstClr val="black"/>
                </a:solidFill>
                <a:latin typeface="Times New Roman"/>
                <a:cs typeface="Times New Roman"/>
              </a:rPr>
              <a:t>and  </a:t>
            </a:r>
            <a:r>
              <a:rPr i="1" spc="-194" dirty="0">
                <a:solidFill>
                  <a:prstClr val="black"/>
                </a:solidFill>
                <a:latin typeface="Times New Roman"/>
                <a:cs typeface="Times New Roman"/>
              </a:rPr>
              <a:t>closed  </a:t>
            </a:r>
            <a:r>
              <a:rPr i="1" spc="-168" dirty="0">
                <a:solidFill>
                  <a:prstClr val="black"/>
                </a:solidFill>
                <a:latin typeface="Times New Roman"/>
                <a:cs typeface="Times New Roman"/>
              </a:rPr>
              <a:t>by  </a:t>
            </a:r>
            <a:r>
              <a:rPr i="1" spc="-141" dirty="0">
                <a:solidFill>
                  <a:prstClr val="black"/>
                </a:solidFill>
                <a:latin typeface="Times New Roman"/>
                <a:cs typeface="Times New Roman"/>
              </a:rPr>
              <a:t>the </a:t>
            </a:r>
            <a:r>
              <a:rPr i="1" spc="-168" dirty="0">
                <a:solidFill>
                  <a:prstClr val="black"/>
                </a:solidFill>
                <a:latin typeface="Times New Roman"/>
                <a:cs typeface="Times New Roman"/>
              </a:rPr>
              <a:t>reflected  </a:t>
            </a:r>
            <a:r>
              <a:rPr i="1" spc="-3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i="1" spc="-159" dirty="0">
                <a:solidFill>
                  <a:prstClr val="black"/>
                </a:solidFill>
                <a:latin typeface="Times New Roman"/>
                <a:cs typeface="Times New Roman"/>
              </a:rPr>
              <a:t>motion”</a:t>
            </a:r>
            <a:endParaRPr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69042" y="1267385"/>
            <a:ext cx="771860" cy="49216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37883" y="2130686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839558" y="2158925"/>
            <a:ext cx="6418281" cy="83640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34701" y="2602677"/>
            <a:ext cx="1141654" cy="39265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37883" y="2994659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839558" y="2994659"/>
            <a:ext cx="6418281" cy="21448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840902" y="3674408"/>
            <a:ext cx="6418281" cy="18489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34701" y="2995331"/>
            <a:ext cx="1141654" cy="86397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37883" y="3858633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840902" y="3858633"/>
            <a:ext cx="6418281" cy="86464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34701" y="3859305"/>
            <a:ext cx="1141654" cy="45921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37883" y="4722607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840902" y="4722607"/>
            <a:ext cx="6418281" cy="268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840902" y="5199978"/>
            <a:ext cx="6418281" cy="38727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37883" y="5586581"/>
            <a:ext cx="8068235" cy="868456"/>
          </a:xfrm>
          <a:custGeom>
            <a:avLst/>
            <a:gdLst/>
            <a:ahLst/>
            <a:cxnLst/>
            <a:rect l="l" t="t" r="r" b="b"/>
            <a:pathLst>
              <a:path w="9144000" h="984250">
                <a:moveTo>
                  <a:pt x="0" y="0"/>
                </a:moveTo>
                <a:lnTo>
                  <a:pt x="0" y="983742"/>
                </a:lnTo>
                <a:lnTo>
                  <a:pt x="9144000" y="98374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840902" y="5586581"/>
            <a:ext cx="6418281" cy="42156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768300" y="2182458"/>
            <a:ext cx="4561915" cy="55806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3459" marR="859537" algn="ctr" fontAlgn="auto">
              <a:spcBef>
                <a:spcPts val="0"/>
              </a:spcBef>
              <a:spcAft>
                <a:spcPts val="0"/>
              </a:spcAft>
            </a:pPr>
            <a:r>
              <a:rPr i="1" spc="-101" dirty="0">
                <a:solidFill>
                  <a:prstClr val="black"/>
                </a:solidFill>
                <a:latin typeface="Times New Roman"/>
                <a:cs typeface="Times New Roman"/>
              </a:rPr>
              <a:t>“…jnpari </a:t>
            </a:r>
            <a:r>
              <a:rPr i="1" spc="-168" dirty="0">
                <a:solidFill>
                  <a:prstClr val="black"/>
                </a:solidFill>
                <a:latin typeface="Times New Roman"/>
                <a:cs typeface="Times New Roman"/>
              </a:rPr>
              <a:t>tempo </a:t>
            </a:r>
            <a:r>
              <a:rPr i="1" spc="-124" dirty="0">
                <a:solidFill>
                  <a:prstClr val="black"/>
                </a:solidFill>
                <a:latin typeface="Times New Roman"/>
                <a:cs typeface="Times New Roman"/>
              </a:rPr>
              <a:t>qual </a:t>
            </a:r>
            <a:r>
              <a:rPr i="1" spc="-150" dirty="0">
                <a:solidFill>
                  <a:prstClr val="black"/>
                </a:solidFill>
                <a:latin typeface="Times New Roman"/>
                <a:cs typeface="Times New Roman"/>
              </a:rPr>
              <a:t>sara </a:t>
            </a:r>
            <a:r>
              <a:rPr i="1" spc="-124" dirty="0">
                <a:solidFill>
                  <a:prstClr val="black"/>
                </a:solidFill>
                <a:latin typeface="Times New Roman"/>
                <a:cs typeface="Times New Roman"/>
              </a:rPr>
              <a:t>la </a:t>
            </a:r>
            <a:r>
              <a:rPr i="1" spc="-146" dirty="0">
                <a:solidFill>
                  <a:prstClr val="black"/>
                </a:solidFill>
                <a:latin typeface="Times New Roman"/>
                <a:cs typeface="Times New Roman"/>
              </a:rPr>
              <a:t>proporzione  </a:t>
            </a:r>
            <a:r>
              <a:rPr i="1" spc="-168" dirty="0">
                <a:solidFill>
                  <a:prstClr val="black"/>
                </a:solidFill>
                <a:latin typeface="Times New Roman"/>
                <a:cs typeface="Times New Roman"/>
              </a:rPr>
              <a:t>delle  </a:t>
            </a:r>
            <a:r>
              <a:rPr i="1" spc="-163" dirty="0">
                <a:solidFill>
                  <a:prstClr val="black"/>
                </a:solidFill>
                <a:latin typeface="Times New Roman"/>
                <a:cs typeface="Times New Roman"/>
              </a:rPr>
              <a:t>varie  </a:t>
            </a:r>
            <a:r>
              <a:rPr i="1" spc="-128" dirty="0">
                <a:solidFill>
                  <a:prstClr val="black"/>
                </a:solidFill>
                <a:latin typeface="Times New Roman"/>
                <a:cs typeface="Times New Roman"/>
              </a:rPr>
              <a:t>largezze </a:t>
            </a:r>
            <a:r>
              <a:rPr i="1" spc="-176" dirty="0">
                <a:solidFill>
                  <a:prstClr val="black"/>
                </a:solidFill>
                <a:latin typeface="Times New Roman"/>
                <a:cs typeface="Times New Roman"/>
              </a:rPr>
              <a:t>dessa</a:t>
            </a:r>
            <a:r>
              <a:rPr i="1" spc="22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i="1" spc="-176" dirty="0">
                <a:solidFill>
                  <a:prstClr val="black"/>
                </a:solidFill>
                <a:latin typeface="Times New Roman"/>
                <a:cs typeface="Times New Roman"/>
              </a:rPr>
              <a:t>canna”</a:t>
            </a:r>
            <a:endParaRPr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fontAlgn="auto">
              <a:spcBef>
                <a:spcPts val="26"/>
              </a:spcBef>
              <a:spcAft>
                <a:spcPts val="0"/>
              </a:spcAft>
            </a:pPr>
            <a:endParaRPr sz="1632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spc="-57" dirty="0">
                <a:solidFill>
                  <a:prstClr val="black"/>
                </a:solidFill>
                <a:latin typeface="Cambria"/>
                <a:cs typeface="Cambria"/>
              </a:rPr>
              <a:t>“will </a:t>
            </a:r>
            <a:r>
              <a:rPr spc="-88" dirty="0">
                <a:solidFill>
                  <a:prstClr val="black"/>
                </a:solidFill>
                <a:latin typeface="Cambria"/>
                <a:cs typeface="Cambria"/>
              </a:rPr>
              <a:t>be </a:t>
            </a:r>
            <a:r>
              <a:rPr spc="-79" dirty="0">
                <a:solidFill>
                  <a:prstClr val="black"/>
                </a:solidFill>
                <a:latin typeface="Cambria"/>
                <a:cs typeface="Cambria"/>
              </a:rPr>
              <a:t>proportional </a:t>
            </a:r>
            <a:r>
              <a:rPr spc="-57" dirty="0">
                <a:solidFill>
                  <a:prstClr val="black"/>
                </a:solidFill>
                <a:latin typeface="Cambria"/>
                <a:cs typeface="Cambria"/>
              </a:rPr>
              <a:t>to </a:t>
            </a:r>
            <a:r>
              <a:rPr spc="-88" dirty="0">
                <a:solidFill>
                  <a:prstClr val="black"/>
                </a:solidFill>
                <a:latin typeface="Cambria"/>
                <a:cs typeface="Cambria"/>
              </a:rPr>
              <a:t>the </a:t>
            </a:r>
            <a:r>
              <a:rPr spc="-71" dirty="0">
                <a:solidFill>
                  <a:prstClr val="black"/>
                </a:solidFill>
                <a:latin typeface="Cambria"/>
                <a:cs typeface="Cambria"/>
              </a:rPr>
              <a:t>different </a:t>
            </a:r>
            <a:r>
              <a:rPr spc="-93" dirty="0">
                <a:solidFill>
                  <a:prstClr val="black"/>
                </a:solidFill>
                <a:latin typeface="Cambria"/>
                <a:cs typeface="Cambria"/>
              </a:rPr>
              <a:t>sizes  </a:t>
            </a:r>
            <a:r>
              <a:rPr spc="-4" dirty="0">
                <a:solidFill>
                  <a:prstClr val="black"/>
                </a:solidFill>
                <a:latin typeface="Cambria"/>
                <a:cs typeface="Cambria"/>
              </a:rPr>
              <a:t>of  </a:t>
            </a:r>
            <a:r>
              <a:rPr spc="-88" dirty="0">
                <a:solidFill>
                  <a:prstClr val="black"/>
                </a:solidFill>
                <a:latin typeface="Cambria"/>
                <a:cs typeface="Cambria"/>
              </a:rPr>
              <a:t>the  </a:t>
            </a:r>
            <a:r>
              <a:rPr spc="-13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pc="-49" dirty="0">
                <a:solidFill>
                  <a:prstClr val="black"/>
                </a:solidFill>
                <a:latin typeface="Cambria"/>
                <a:cs typeface="Cambria"/>
              </a:rPr>
              <a:t>pipe”</a:t>
            </a:r>
            <a:endParaRPr>
              <a:solidFill>
                <a:prstClr val="black"/>
              </a:solidFill>
              <a:latin typeface="Cambria"/>
              <a:cs typeface="Cambri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sz="2162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855614" marR="849451" indent="62196" fontAlgn="auto">
              <a:spcBef>
                <a:spcPts val="0"/>
              </a:spcBef>
              <a:spcAft>
                <a:spcPts val="0"/>
              </a:spcAft>
            </a:pPr>
            <a:r>
              <a:rPr i="1" spc="-97" dirty="0">
                <a:solidFill>
                  <a:prstClr val="black"/>
                </a:solidFill>
                <a:latin typeface="Times New Roman"/>
                <a:cs typeface="Times New Roman"/>
              </a:rPr>
              <a:t>“…e </a:t>
            </a:r>
            <a:r>
              <a:rPr i="1" spc="-154" dirty="0">
                <a:solidFill>
                  <a:prstClr val="black"/>
                </a:solidFill>
                <a:latin typeface="Times New Roman"/>
                <a:cs typeface="Times New Roman"/>
              </a:rPr>
              <a:t>poi </a:t>
            </a:r>
            <a:r>
              <a:rPr i="1" spc="-119" dirty="0">
                <a:solidFill>
                  <a:prstClr val="black"/>
                </a:solidFill>
                <a:latin typeface="Times New Roman"/>
                <a:cs typeface="Times New Roman"/>
              </a:rPr>
              <a:t>si </a:t>
            </a:r>
            <a:r>
              <a:rPr i="1" spc="-128" dirty="0">
                <a:solidFill>
                  <a:prstClr val="black"/>
                </a:solidFill>
                <a:latin typeface="Times New Roman"/>
                <a:cs typeface="Times New Roman"/>
              </a:rPr>
              <a:t>rivolta </a:t>
            </a:r>
            <a:r>
              <a:rPr i="1" spc="-119" dirty="0">
                <a:solidFill>
                  <a:prstClr val="black"/>
                </a:solidFill>
                <a:latin typeface="Times New Roman"/>
                <a:cs typeface="Times New Roman"/>
              </a:rPr>
              <a:t>insu </a:t>
            </a:r>
            <a:r>
              <a:rPr i="1" spc="-212" dirty="0">
                <a:solidFill>
                  <a:prstClr val="black"/>
                </a:solidFill>
                <a:latin typeface="Times New Roman"/>
                <a:cs typeface="Times New Roman"/>
              </a:rPr>
              <a:t>con </a:t>
            </a:r>
            <a:r>
              <a:rPr i="1" spc="-172" dirty="0">
                <a:solidFill>
                  <a:prstClr val="black"/>
                </a:solidFill>
                <a:latin typeface="Times New Roman"/>
                <a:cs typeface="Times New Roman"/>
              </a:rPr>
              <a:t>moto </a:t>
            </a:r>
            <a:r>
              <a:rPr i="1" spc="-168" dirty="0">
                <a:solidFill>
                  <a:prstClr val="black"/>
                </a:solidFill>
                <a:latin typeface="Times New Roman"/>
                <a:cs typeface="Times New Roman"/>
              </a:rPr>
              <a:t>refresso  </a:t>
            </a:r>
            <a:r>
              <a:rPr i="1" spc="-243" dirty="0">
                <a:solidFill>
                  <a:prstClr val="black"/>
                </a:solidFill>
                <a:latin typeface="Times New Roman"/>
                <a:cs typeface="Times New Roman"/>
              </a:rPr>
              <a:t>e  </a:t>
            </a:r>
            <a:r>
              <a:rPr i="1" spc="-124" dirty="0">
                <a:solidFill>
                  <a:prstClr val="black"/>
                </a:solidFill>
                <a:latin typeface="Times New Roman"/>
                <a:cs typeface="Times New Roman"/>
              </a:rPr>
              <a:t>ritorna </a:t>
            </a:r>
            <a:r>
              <a:rPr i="1" spc="-128" dirty="0">
                <a:solidFill>
                  <a:prstClr val="black"/>
                </a:solidFill>
                <a:latin typeface="Times New Roman"/>
                <a:cs typeface="Times New Roman"/>
              </a:rPr>
              <a:t>alla </a:t>
            </a:r>
            <a:r>
              <a:rPr i="1" spc="-141" dirty="0">
                <a:solidFill>
                  <a:prstClr val="black"/>
                </a:solidFill>
                <a:latin typeface="Times New Roman"/>
                <a:cs typeface="Times New Roman"/>
              </a:rPr>
              <a:t>porta </a:t>
            </a:r>
            <a:r>
              <a:rPr i="1" spc="-168" dirty="0">
                <a:solidFill>
                  <a:prstClr val="black"/>
                </a:solidFill>
                <a:latin typeface="Times New Roman"/>
                <a:cs typeface="Times New Roman"/>
              </a:rPr>
              <a:t>del  suo  </a:t>
            </a:r>
            <a:r>
              <a:rPr i="1" spc="-154" dirty="0">
                <a:solidFill>
                  <a:prstClr val="black"/>
                </a:solidFill>
                <a:latin typeface="Times New Roman"/>
                <a:cs typeface="Times New Roman"/>
              </a:rPr>
              <a:t>primo  </a:t>
            </a:r>
            <a:r>
              <a:rPr i="1" spc="-101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i="1" spc="-128" dirty="0">
                <a:solidFill>
                  <a:prstClr val="black"/>
                </a:solidFill>
                <a:latin typeface="Times New Roman"/>
                <a:cs typeface="Times New Roman"/>
              </a:rPr>
              <a:t>introito”</a:t>
            </a:r>
            <a:endParaRPr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fontAlgn="auto">
              <a:spcBef>
                <a:spcPts val="26"/>
              </a:spcBef>
              <a:spcAft>
                <a:spcPts val="0"/>
              </a:spcAft>
            </a:pPr>
            <a:endParaRPr sz="1632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spc="40" dirty="0">
                <a:solidFill>
                  <a:prstClr val="black"/>
                </a:solidFill>
                <a:latin typeface="Cambria"/>
                <a:cs typeface="Cambria"/>
              </a:rPr>
              <a:t>“…and </a:t>
            </a:r>
            <a:r>
              <a:rPr spc="-84" dirty="0">
                <a:solidFill>
                  <a:prstClr val="black"/>
                </a:solidFill>
                <a:latin typeface="Cambria"/>
                <a:cs typeface="Cambria"/>
              </a:rPr>
              <a:t>then </a:t>
            </a:r>
            <a:r>
              <a:rPr spc="-88" dirty="0">
                <a:solidFill>
                  <a:prstClr val="black"/>
                </a:solidFill>
                <a:latin typeface="Cambria"/>
                <a:cs typeface="Cambria"/>
              </a:rPr>
              <a:t>curls  up  </a:t>
            </a:r>
            <a:r>
              <a:rPr spc="-101" dirty="0">
                <a:solidFill>
                  <a:prstClr val="black"/>
                </a:solidFill>
                <a:latin typeface="Cambria"/>
                <a:cs typeface="Cambria"/>
              </a:rPr>
              <a:t>and  </a:t>
            </a:r>
            <a:r>
              <a:rPr spc="-75" dirty="0">
                <a:solidFill>
                  <a:prstClr val="black"/>
                </a:solidFill>
                <a:latin typeface="Cambria"/>
                <a:cs typeface="Cambria"/>
              </a:rPr>
              <a:t>goes </a:t>
            </a:r>
            <a:r>
              <a:rPr spc="-88" dirty="0">
                <a:solidFill>
                  <a:prstClr val="black"/>
                </a:solidFill>
                <a:latin typeface="Cambria"/>
                <a:cs typeface="Cambria"/>
              </a:rPr>
              <a:t>back  </a:t>
            </a:r>
            <a:r>
              <a:rPr spc="-57" dirty="0">
                <a:solidFill>
                  <a:prstClr val="black"/>
                </a:solidFill>
                <a:latin typeface="Cambria"/>
                <a:cs typeface="Cambria"/>
              </a:rPr>
              <a:t>to </a:t>
            </a:r>
            <a:r>
              <a:rPr spc="-88" dirty="0">
                <a:solidFill>
                  <a:prstClr val="black"/>
                </a:solidFill>
                <a:latin typeface="Cambria"/>
                <a:cs typeface="Cambria"/>
              </a:rPr>
              <a:t>the </a:t>
            </a:r>
            <a:r>
              <a:rPr spc="-97" dirty="0">
                <a:solidFill>
                  <a:prstClr val="black"/>
                </a:solidFill>
                <a:latin typeface="Cambria"/>
                <a:cs typeface="Cambria"/>
              </a:rPr>
              <a:t>entrance</a:t>
            </a:r>
            <a:r>
              <a:rPr spc="40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pc="-40" dirty="0">
                <a:solidFill>
                  <a:prstClr val="black"/>
                </a:solidFill>
                <a:latin typeface="Cambria"/>
                <a:cs typeface="Cambria"/>
              </a:rPr>
              <a:t>door”</a:t>
            </a:r>
            <a:endParaRPr>
              <a:solidFill>
                <a:prstClr val="black"/>
              </a:solidFill>
              <a:latin typeface="Cambria"/>
              <a:cs typeface="Cambri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fontAlgn="auto">
              <a:spcBef>
                <a:spcPts val="18"/>
              </a:spcBef>
              <a:spcAft>
                <a:spcPts val="0"/>
              </a:spcAft>
            </a:pPr>
            <a:endParaRPr sz="2206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681" algn="ctr" fontAlgn="auto">
              <a:spcBef>
                <a:spcPts val="0"/>
              </a:spcBef>
              <a:spcAft>
                <a:spcPts val="0"/>
              </a:spcAft>
            </a:pPr>
            <a:r>
              <a:rPr i="1" spc="-154" dirty="0">
                <a:solidFill>
                  <a:prstClr val="black"/>
                </a:solidFill>
                <a:latin typeface="Times New Roman"/>
                <a:cs typeface="Times New Roman"/>
              </a:rPr>
              <a:t>“limpeto  </a:t>
            </a:r>
            <a:r>
              <a:rPr i="1" spc="-221" dirty="0">
                <a:solidFill>
                  <a:prstClr val="black"/>
                </a:solidFill>
                <a:latin typeface="Times New Roman"/>
                <a:cs typeface="Times New Roman"/>
              </a:rPr>
              <a:t>che  </a:t>
            </a:r>
            <a:r>
              <a:rPr i="1" spc="-132" dirty="0">
                <a:solidFill>
                  <a:prstClr val="black"/>
                </a:solidFill>
                <a:latin typeface="Times New Roman"/>
                <a:cs typeface="Times New Roman"/>
              </a:rPr>
              <a:t>riman </a:t>
            </a:r>
            <a:r>
              <a:rPr i="1" spc="-154" dirty="0">
                <a:solidFill>
                  <a:prstClr val="black"/>
                </a:solidFill>
                <a:latin typeface="Times New Roman"/>
                <a:cs typeface="Times New Roman"/>
              </a:rPr>
              <a:t>nel  </a:t>
            </a:r>
            <a:r>
              <a:rPr i="1" spc="-176" dirty="0">
                <a:solidFill>
                  <a:prstClr val="black"/>
                </a:solidFill>
                <a:latin typeface="Times New Roman"/>
                <a:cs typeface="Times New Roman"/>
              </a:rPr>
              <a:t>sangue  </a:t>
            </a:r>
            <a:r>
              <a:rPr i="1" spc="-154" dirty="0">
                <a:solidFill>
                  <a:prstClr val="black"/>
                </a:solidFill>
                <a:latin typeface="Times New Roman"/>
                <a:cs typeface="Times New Roman"/>
              </a:rPr>
              <a:t>serra</a:t>
            </a:r>
            <a:r>
              <a:rPr i="1" spc="-31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i="1" spc="-168" dirty="0">
                <a:solidFill>
                  <a:prstClr val="black"/>
                </a:solidFill>
                <a:latin typeface="Times New Roman"/>
                <a:cs typeface="Times New Roman"/>
              </a:rPr>
              <a:t>lusciolo”</a:t>
            </a:r>
            <a:endParaRPr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fontAlgn="auto">
              <a:spcBef>
                <a:spcPts val="26"/>
              </a:spcBef>
              <a:spcAft>
                <a:spcPts val="0"/>
              </a:spcAft>
            </a:pPr>
            <a:endParaRPr sz="1632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121" algn="ctr" fontAlgn="auto">
              <a:spcBef>
                <a:spcPts val="0"/>
              </a:spcBef>
              <a:spcAft>
                <a:spcPts val="0"/>
              </a:spcAft>
            </a:pPr>
            <a:r>
              <a:rPr spc="-35" dirty="0">
                <a:solidFill>
                  <a:prstClr val="black"/>
                </a:solidFill>
                <a:latin typeface="Cambria"/>
                <a:cs typeface="Cambria"/>
              </a:rPr>
              <a:t>“the </a:t>
            </a:r>
            <a:r>
              <a:rPr spc="-84" dirty="0">
                <a:solidFill>
                  <a:prstClr val="black"/>
                </a:solidFill>
                <a:latin typeface="Cambria"/>
                <a:cs typeface="Cambria"/>
              </a:rPr>
              <a:t>propulsion </a:t>
            </a:r>
            <a:r>
              <a:rPr spc="-88" dirty="0">
                <a:solidFill>
                  <a:prstClr val="black"/>
                </a:solidFill>
                <a:latin typeface="Cambria"/>
                <a:cs typeface="Cambria"/>
              </a:rPr>
              <a:t>that  </a:t>
            </a:r>
            <a:r>
              <a:rPr spc="-110" dirty="0">
                <a:solidFill>
                  <a:prstClr val="black"/>
                </a:solidFill>
                <a:latin typeface="Cambria"/>
                <a:cs typeface="Cambria"/>
              </a:rPr>
              <a:t>remain  </a:t>
            </a:r>
            <a:r>
              <a:rPr spc="-79" dirty="0">
                <a:solidFill>
                  <a:prstClr val="black"/>
                </a:solidFill>
                <a:latin typeface="Cambria"/>
                <a:cs typeface="Cambria"/>
              </a:rPr>
              <a:t>in </a:t>
            </a:r>
            <a:r>
              <a:rPr spc="-88" dirty="0">
                <a:solidFill>
                  <a:prstClr val="black"/>
                </a:solidFill>
                <a:latin typeface="Cambria"/>
                <a:cs typeface="Cambria"/>
              </a:rPr>
              <a:t>the  </a:t>
            </a:r>
            <a:r>
              <a:rPr spc="-62" dirty="0">
                <a:solidFill>
                  <a:prstClr val="black"/>
                </a:solidFill>
                <a:latin typeface="Cambria"/>
                <a:cs typeface="Cambria"/>
              </a:rPr>
              <a:t>blood </a:t>
            </a:r>
            <a:r>
              <a:rPr spc="-79" dirty="0">
                <a:solidFill>
                  <a:prstClr val="black"/>
                </a:solidFill>
                <a:latin typeface="Cambria"/>
                <a:cs typeface="Cambria"/>
              </a:rPr>
              <a:t>closes </a:t>
            </a:r>
            <a:r>
              <a:rPr spc="-88" dirty="0">
                <a:solidFill>
                  <a:prstClr val="black"/>
                </a:solidFill>
                <a:latin typeface="Cambria"/>
                <a:cs typeface="Cambria"/>
              </a:rPr>
              <a:t>the </a:t>
            </a:r>
            <a:r>
              <a:rPr spc="22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pc="-66" dirty="0">
                <a:solidFill>
                  <a:prstClr val="black"/>
                </a:solidFill>
                <a:latin typeface="Cambria"/>
                <a:cs typeface="Cambria"/>
              </a:rPr>
              <a:t>valve”</a:t>
            </a:r>
            <a:endParaRPr>
              <a:solidFill>
                <a:prstClr val="black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96718208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6908" y="561019"/>
            <a:ext cx="6823363" cy="1177200"/>
          </a:xfrm>
          <a:prstGeom prst="rect">
            <a:avLst/>
          </a:prstGeom>
        </p:spPr>
        <p:txBody>
          <a:bodyPr vert="horz" wrap="square" lIns="0" tIns="89871" rIns="0" bIns="0" rtlCol="0">
            <a:spAutoFit/>
          </a:bodyPr>
          <a:lstStyle/>
          <a:p>
            <a:pPr marL="85169"/>
            <a:r>
              <a:rPr sz="3530" spc="-4" dirty="0"/>
              <a:t>In the absence of </a:t>
            </a:r>
            <a:r>
              <a:rPr sz="3530" spc="-31" dirty="0"/>
              <a:t>Valsalva</a:t>
            </a:r>
            <a:r>
              <a:rPr sz="3530" spc="-26" dirty="0"/>
              <a:t> </a:t>
            </a:r>
            <a:r>
              <a:rPr sz="3530" spc="-4" dirty="0"/>
              <a:t>sinuses</a:t>
            </a:r>
            <a:endParaRPr sz="3530"/>
          </a:p>
        </p:txBody>
      </p:sp>
      <p:sp>
        <p:nvSpPr>
          <p:cNvPr id="3" name="object 3"/>
          <p:cNvSpPr/>
          <p:nvPr/>
        </p:nvSpPr>
        <p:spPr>
          <a:xfrm>
            <a:off x="537883" y="1267385"/>
            <a:ext cx="8068235" cy="863973"/>
          </a:xfrm>
          <a:custGeom>
            <a:avLst/>
            <a:gdLst/>
            <a:ahLst/>
            <a:cxnLst/>
            <a:rect l="l" t="t" r="r" b="b"/>
            <a:pathLst>
              <a:path w="9144000" h="979169">
                <a:moveTo>
                  <a:pt x="0" y="0"/>
                </a:moveTo>
                <a:lnTo>
                  <a:pt x="0" y="979170"/>
                </a:lnTo>
                <a:lnTo>
                  <a:pt x="9144000" y="979169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66632" y="1609613"/>
            <a:ext cx="4830184" cy="5217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37883" y="2130686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966632" y="2131358"/>
            <a:ext cx="4830184" cy="8639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37883" y="2994659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966632" y="2995331"/>
            <a:ext cx="4830184" cy="8639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37883" y="3858633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966632" y="3859305"/>
            <a:ext cx="4830184" cy="8639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37883" y="4722607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966632" y="4723279"/>
            <a:ext cx="4830184" cy="83640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37883" y="5586581"/>
            <a:ext cx="8068235" cy="868456"/>
          </a:xfrm>
          <a:custGeom>
            <a:avLst/>
            <a:gdLst/>
            <a:ahLst/>
            <a:cxnLst/>
            <a:rect l="l" t="t" r="r" b="b"/>
            <a:pathLst>
              <a:path w="9144000" h="984250">
                <a:moveTo>
                  <a:pt x="0" y="0"/>
                </a:moveTo>
                <a:lnTo>
                  <a:pt x="0" y="983742"/>
                </a:lnTo>
                <a:lnTo>
                  <a:pt x="9144000" y="98374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906480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01669" y="728382"/>
            <a:ext cx="7571254" cy="5432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3530" spc="-4" dirty="0"/>
              <a:t>In the presence of Valsalva</a:t>
            </a:r>
            <a:r>
              <a:rPr sz="3530" spc="-49" dirty="0"/>
              <a:t> </a:t>
            </a:r>
            <a:r>
              <a:rPr sz="3530" spc="-4" dirty="0"/>
              <a:t>sinuses</a:t>
            </a:r>
            <a:endParaRPr sz="3530"/>
          </a:p>
        </p:txBody>
      </p:sp>
      <p:sp>
        <p:nvSpPr>
          <p:cNvPr id="3" name="object 3"/>
          <p:cNvSpPr/>
          <p:nvPr/>
        </p:nvSpPr>
        <p:spPr>
          <a:xfrm>
            <a:off x="537883" y="1267385"/>
            <a:ext cx="8068235" cy="863973"/>
          </a:xfrm>
          <a:custGeom>
            <a:avLst/>
            <a:gdLst/>
            <a:ahLst/>
            <a:cxnLst/>
            <a:rect l="l" t="t" r="r" b="b"/>
            <a:pathLst>
              <a:path w="9144000" h="979169">
                <a:moveTo>
                  <a:pt x="0" y="0"/>
                </a:moveTo>
                <a:lnTo>
                  <a:pt x="0" y="979170"/>
                </a:lnTo>
                <a:lnTo>
                  <a:pt x="9144000" y="979169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222127" y="1787786"/>
            <a:ext cx="4828166" cy="3435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37883" y="2130686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222127" y="2131358"/>
            <a:ext cx="4828166" cy="8639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37883" y="2994659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222127" y="2995331"/>
            <a:ext cx="4828166" cy="8639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37883" y="3858633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222127" y="3859305"/>
            <a:ext cx="4828166" cy="8639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37883" y="4722607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222127" y="4723279"/>
            <a:ext cx="4828166" cy="86397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37883" y="5586581"/>
            <a:ext cx="8068235" cy="868456"/>
          </a:xfrm>
          <a:custGeom>
            <a:avLst/>
            <a:gdLst/>
            <a:ahLst/>
            <a:cxnLst/>
            <a:rect l="l" t="t" r="r" b="b"/>
            <a:pathLst>
              <a:path w="9144000" h="984250">
                <a:moveTo>
                  <a:pt x="0" y="0"/>
                </a:moveTo>
                <a:lnTo>
                  <a:pt x="0" y="983742"/>
                </a:lnTo>
                <a:lnTo>
                  <a:pt x="9144000" y="98374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222127" y="5587253"/>
            <a:ext cx="4828166" cy="14926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759617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6908" y="561019"/>
            <a:ext cx="7320292" cy="777905"/>
          </a:xfrm>
          <a:prstGeom prst="rect">
            <a:avLst/>
          </a:prstGeom>
        </p:spPr>
        <p:txBody>
          <a:bodyPr vert="horz" wrap="square" lIns="0" tIns="232410" rIns="0" bIns="0" rtlCol="0">
            <a:spAutoFit/>
          </a:bodyPr>
          <a:lstStyle/>
          <a:p>
            <a:pPr marL="203397"/>
            <a:r>
              <a:rPr sz="3530" spc="-4" dirty="0"/>
              <a:t>The paradoxes of the aortic</a:t>
            </a:r>
            <a:r>
              <a:rPr sz="3530" spc="-53" dirty="0"/>
              <a:t> </a:t>
            </a:r>
            <a:r>
              <a:rPr sz="3530" spc="-4" dirty="0"/>
              <a:t>valve</a:t>
            </a:r>
            <a:endParaRPr sz="3530" dirty="0"/>
          </a:p>
        </p:txBody>
      </p:sp>
      <p:sp>
        <p:nvSpPr>
          <p:cNvPr id="3" name="object 3"/>
          <p:cNvSpPr/>
          <p:nvPr/>
        </p:nvSpPr>
        <p:spPr>
          <a:xfrm>
            <a:off x="537883" y="1267385"/>
            <a:ext cx="8068235" cy="863973"/>
          </a:xfrm>
          <a:custGeom>
            <a:avLst/>
            <a:gdLst/>
            <a:ahLst/>
            <a:cxnLst/>
            <a:rect l="l" t="t" r="r" b="b"/>
            <a:pathLst>
              <a:path w="9144000" h="979169">
                <a:moveTo>
                  <a:pt x="0" y="0"/>
                </a:moveTo>
                <a:lnTo>
                  <a:pt x="0" y="979170"/>
                </a:lnTo>
                <a:lnTo>
                  <a:pt x="9144000" y="979169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37883" y="2130686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37883" y="2994659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37883" y="3858633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37883" y="4722607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10770" y="1847177"/>
            <a:ext cx="6778999" cy="33814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49118" marR="683595" indent="-537911" fontAlgn="auto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Wingdings"/>
              <a:buChar char=""/>
              <a:tabLst>
                <a:tab pos="548557" algn="l"/>
                <a:tab pos="549118" algn="l"/>
              </a:tabLst>
            </a:pPr>
            <a:r>
              <a:rPr sz="2471" dirty="0">
                <a:solidFill>
                  <a:srgbClr val="00339A"/>
                </a:solidFill>
                <a:latin typeface="Arial"/>
                <a:cs typeface="Arial"/>
              </a:rPr>
              <a:t>The valve opens before the presence</a:t>
            </a:r>
            <a:r>
              <a:rPr sz="2471" spc="-71" dirty="0">
                <a:solidFill>
                  <a:srgbClr val="00339A"/>
                </a:solidFill>
                <a:latin typeface="Arial"/>
                <a:cs typeface="Arial"/>
              </a:rPr>
              <a:t> </a:t>
            </a:r>
            <a:r>
              <a:rPr sz="2471" dirty="0">
                <a:solidFill>
                  <a:srgbClr val="00339A"/>
                </a:solidFill>
                <a:latin typeface="Arial"/>
                <a:cs typeface="Arial"/>
              </a:rPr>
              <a:t>of  forward</a:t>
            </a:r>
            <a:r>
              <a:rPr sz="2471" spc="-84" dirty="0">
                <a:solidFill>
                  <a:srgbClr val="00339A"/>
                </a:solidFill>
                <a:latin typeface="Arial"/>
                <a:cs typeface="Arial"/>
              </a:rPr>
              <a:t> </a:t>
            </a:r>
            <a:r>
              <a:rPr sz="2471" dirty="0">
                <a:solidFill>
                  <a:srgbClr val="00339A"/>
                </a:solidFill>
                <a:latin typeface="Arial"/>
                <a:cs typeface="Arial"/>
              </a:rPr>
              <a:t>flow</a:t>
            </a:r>
            <a:endParaRPr sz="2471">
              <a:solidFill>
                <a:prstClr val="black"/>
              </a:solidFill>
              <a:latin typeface="Arial"/>
              <a:cs typeface="Arial"/>
            </a:endParaRPr>
          </a:p>
          <a:p>
            <a:pPr fontAlgn="auto">
              <a:spcBef>
                <a:spcPts val="40"/>
              </a:spcBef>
              <a:spcAft>
                <a:spcPts val="0"/>
              </a:spcAft>
              <a:buClr>
                <a:srgbClr val="FFFFFF"/>
              </a:buClr>
              <a:buFont typeface="Wingdings"/>
              <a:buChar char=""/>
            </a:pPr>
            <a:endParaRPr sz="3574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549118" marR="717215" indent="-537911" fontAlgn="auto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Wingdings"/>
              <a:buChar char=""/>
              <a:tabLst>
                <a:tab pos="548557" algn="l"/>
                <a:tab pos="549118" algn="l"/>
              </a:tabLst>
            </a:pPr>
            <a:r>
              <a:rPr sz="2471" dirty="0">
                <a:solidFill>
                  <a:srgbClr val="00339A"/>
                </a:solidFill>
                <a:latin typeface="Arial"/>
                <a:cs typeface="Arial"/>
              </a:rPr>
              <a:t>Ejection continues even after the aortic  pressure exceedes ventricular</a:t>
            </a:r>
            <a:r>
              <a:rPr sz="2471" spc="-57" dirty="0">
                <a:solidFill>
                  <a:srgbClr val="00339A"/>
                </a:solidFill>
                <a:latin typeface="Arial"/>
                <a:cs typeface="Arial"/>
              </a:rPr>
              <a:t> </a:t>
            </a:r>
            <a:r>
              <a:rPr sz="2471" dirty="0">
                <a:solidFill>
                  <a:srgbClr val="00339A"/>
                </a:solidFill>
                <a:latin typeface="Arial"/>
                <a:cs typeface="Arial"/>
              </a:rPr>
              <a:t>pressure</a:t>
            </a:r>
            <a:endParaRPr sz="2471">
              <a:solidFill>
                <a:prstClr val="black"/>
              </a:solidFill>
              <a:latin typeface="Arial"/>
              <a:cs typeface="Arial"/>
            </a:endParaRPr>
          </a:p>
          <a:p>
            <a:pPr fontAlgn="auto">
              <a:spcBef>
                <a:spcPts val="40"/>
              </a:spcBef>
              <a:spcAft>
                <a:spcPts val="0"/>
              </a:spcAft>
              <a:buClr>
                <a:srgbClr val="FFFFFF"/>
              </a:buClr>
              <a:buFont typeface="Wingdings"/>
              <a:buChar char=""/>
            </a:pPr>
            <a:endParaRPr sz="3574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549118" marR="4483" indent="-537911" fontAlgn="auto">
              <a:spcBef>
                <a:spcPts val="0"/>
              </a:spcBef>
              <a:spcAft>
                <a:spcPts val="0"/>
              </a:spcAft>
              <a:buFont typeface="Wingdings"/>
              <a:buChar char=""/>
              <a:tabLst>
                <a:tab pos="548557" algn="l"/>
                <a:tab pos="549678" algn="l"/>
              </a:tabLst>
            </a:pPr>
            <a:r>
              <a:rPr sz="2471" spc="-4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2471" dirty="0">
                <a:solidFill>
                  <a:srgbClr val="FFFFFF"/>
                </a:solidFill>
                <a:latin typeface="Arial"/>
                <a:cs typeface="Arial"/>
              </a:rPr>
              <a:t>aortic valve already starts closing during  ejection</a:t>
            </a:r>
            <a:endParaRPr sz="247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37883" y="5586581"/>
            <a:ext cx="8068235" cy="868456"/>
          </a:xfrm>
          <a:custGeom>
            <a:avLst/>
            <a:gdLst/>
            <a:ahLst/>
            <a:cxnLst/>
            <a:rect l="l" t="t" r="r" b="b"/>
            <a:pathLst>
              <a:path w="9144000" h="984250">
                <a:moveTo>
                  <a:pt x="0" y="0"/>
                </a:moveTo>
                <a:lnTo>
                  <a:pt x="0" y="983742"/>
                </a:lnTo>
                <a:lnTo>
                  <a:pt x="9144000" y="98374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38645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425" y="0"/>
            <a:ext cx="9594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6908" y="561019"/>
            <a:ext cx="6823363" cy="805964"/>
          </a:xfrm>
          <a:prstGeom prst="rect">
            <a:avLst/>
          </a:prstGeom>
        </p:spPr>
        <p:txBody>
          <a:bodyPr vert="horz" wrap="square" lIns="0" tIns="206412" rIns="0" bIns="0" rtlCol="0">
            <a:spAutoFit/>
          </a:bodyPr>
          <a:lstStyle/>
          <a:p>
            <a:pPr marL="2780328"/>
            <a:r>
              <a:rPr spc="-4" dirty="0"/>
              <a:t>Answer:</a:t>
            </a:r>
          </a:p>
        </p:txBody>
      </p:sp>
      <p:sp>
        <p:nvSpPr>
          <p:cNvPr id="3" name="object 3"/>
          <p:cNvSpPr/>
          <p:nvPr/>
        </p:nvSpPr>
        <p:spPr>
          <a:xfrm>
            <a:off x="537883" y="1267385"/>
            <a:ext cx="8068235" cy="863973"/>
          </a:xfrm>
          <a:custGeom>
            <a:avLst/>
            <a:gdLst/>
            <a:ahLst/>
            <a:cxnLst/>
            <a:rect l="l" t="t" r="r" b="b"/>
            <a:pathLst>
              <a:path w="9144000" h="979169">
                <a:moveTo>
                  <a:pt x="0" y="0"/>
                </a:moveTo>
                <a:lnTo>
                  <a:pt x="0" y="979170"/>
                </a:lnTo>
                <a:lnTo>
                  <a:pt x="9144000" y="979169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79127" y="1690967"/>
            <a:ext cx="6987763" cy="4403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61103" y="1522879"/>
            <a:ext cx="7623922" cy="608479"/>
          </a:xfrm>
          <a:custGeom>
            <a:avLst/>
            <a:gdLst/>
            <a:ahLst/>
            <a:cxnLst/>
            <a:rect l="l" t="t" r="r" b="b"/>
            <a:pathLst>
              <a:path w="8640445" h="689610">
                <a:moveTo>
                  <a:pt x="0" y="0"/>
                </a:moveTo>
                <a:lnTo>
                  <a:pt x="0" y="689610"/>
                </a:lnTo>
                <a:lnTo>
                  <a:pt x="8640318" y="689609"/>
                </a:lnTo>
                <a:lnTo>
                  <a:pt x="8640318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37883" y="2130686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79127" y="2131358"/>
            <a:ext cx="6987763" cy="8639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61103" y="2130686"/>
            <a:ext cx="7623922" cy="224678"/>
          </a:xfrm>
          <a:custGeom>
            <a:avLst/>
            <a:gdLst/>
            <a:ahLst/>
            <a:cxnLst/>
            <a:rect l="l" t="t" r="r" b="b"/>
            <a:pathLst>
              <a:path w="8640445" h="254635">
                <a:moveTo>
                  <a:pt x="0" y="0"/>
                </a:moveTo>
                <a:lnTo>
                  <a:pt x="0" y="254508"/>
                </a:lnTo>
                <a:lnTo>
                  <a:pt x="8640317" y="254507"/>
                </a:lnTo>
                <a:lnTo>
                  <a:pt x="8640317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55454" y="1643678"/>
            <a:ext cx="7433982" cy="570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sz="1235" i="1" spc="-110" dirty="0">
                <a:solidFill>
                  <a:prstClr val="black"/>
                </a:solidFill>
                <a:latin typeface="Times New Roman"/>
                <a:cs typeface="Times New Roman"/>
              </a:rPr>
              <a:t>a-b </a:t>
            </a:r>
            <a:r>
              <a:rPr sz="1235" spc="137" dirty="0">
                <a:solidFill>
                  <a:prstClr val="black"/>
                </a:solidFill>
                <a:latin typeface="Cambria"/>
                <a:cs typeface="Cambria"/>
              </a:rPr>
              <a:t>= </a:t>
            </a:r>
            <a:r>
              <a:rPr sz="1235" spc="-84" dirty="0">
                <a:solidFill>
                  <a:prstClr val="black"/>
                </a:solidFill>
                <a:latin typeface="Cambria"/>
                <a:cs typeface="Cambria"/>
              </a:rPr>
              <a:t>rapid  </a:t>
            </a:r>
            <a:r>
              <a:rPr sz="1235" spc="-75" dirty="0">
                <a:solidFill>
                  <a:prstClr val="black"/>
                </a:solidFill>
                <a:latin typeface="Cambria"/>
                <a:cs typeface="Cambria"/>
              </a:rPr>
              <a:t>valve </a:t>
            </a:r>
            <a:r>
              <a:rPr sz="1235" spc="-66" dirty="0">
                <a:solidFill>
                  <a:prstClr val="black"/>
                </a:solidFill>
                <a:latin typeface="Cambria"/>
                <a:cs typeface="Cambria"/>
              </a:rPr>
              <a:t>opening; </a:t>
            </a:r>
            <a:r>
              <a:rPr sz="1235" i="1" spc="-141" dirty="0">
                <a:solidFill>
                  <a:prstClr val="black"/>
                </a:solidFill>
                <a:latin typeface="Times New Roman"/>
                <a:cs typeface="Times New Roman"/>
              </a:rPr>
              <a:t>b-c  </a:t>
            </a:r>
            <a:r>
              <a:rPr sz="1235" spc="137" dirty="0">
                <a:solidFill>
                  <a:prstClr val="black"/>
                </a:solidFill>
                <a:latin typeface="Cambria"/>
                <a:cs typeface="Cambria"/>
              </a:rPr>
              <a:t>= </a:t>
            </a:r>
            <a:r>
              <a:rPr sz="1235" spc="-79" dirty="0">
                <a:solidFill>
                  <a:prstClr val="black"/>
                </a:solidFill>
                <a:latin typeface="Cambria"/>
                <a:cs typeface="Cambria"/>
              </a:rPr>
              <a:t>slow  </a:t>
            </a:r>
            <a:r>
              <a:rPr sz="1235" spc="-66" dirty="0">
                <a:solidFill>
                  <a:prstClr val="black"/>
                </a:solidFill>
                <a:latin typeface="Cambria"/>
                <a:cs typeface="Cambria"/>
              </a:rPr>
              <a:t>systolic closure; </a:t>
            </a:r>
            <a:r>
              <a:rPr sz="1235" i="1" spc="-141" dirty="0">
                <a:solidFill>
                  <a:prstClr val="black"/>
                </a:solidFill>
                <a:latin typeface="Times New Roman"/>
                <a:cs typeface="Times New Roman"/>
              </a:rPr>
              <a:t>c-d  </a:t>
            </a:r>
            <a:r>
              <a:rPr sz="1235" spc="137" dirty="0">
                <a:solidFill>
                  <a:prstClr val="black"/>
                </a:solidFill>
                <a:latin typeface="Cambria"/>
                <a:cs typeface="Cambria"/>
              </a:rPr>
              <a:t>= </a:t>
            </a:r>
            <a:r>
              <a:rPr sz="1235" spc="-84" dirty="0">
                <a:solidFill>
                  <a:prstClr val="black"/>
                </a:solidFill>
                <a:latin typeface="Cambria"/>
                <a:cs typeface="Cambria"/>
              </a:rPr>
              <a:t>rapid  </a:t>
            </a:r>
            <a:r>
              <a:rPr sz="1235" spc="-75" dirty="0">
                <a:solidFill>
                  <a:prstClr val="black"/>
                </a:solidFill>
                <a:latin typeface="Cambria"/>
                <a:cs typeface="Cambria"/>
              </a:rPr>
              <a:t>valve </a:t>
            </a:r>
            <a:r>
              <a:rPr sz="1235" spc="-57" dirty="0">
                <a:solidFill>
                  <a:prstClr val="black"/>
                </a:solidFill>
                <a:latin typeface="Cambria"/>
                <a:cs typeface="Cambria"/>
              </a:rPr>
              <a:t>closing; </a:t>
            </a:r>
            <a:r>
              <a:rPr sz="1235" i="1" spc="40" dirty="0">
                <a:solidFill>
                  <a:prstClr val="black"/>
                </a:solidFill>
                <a:latin typeface="Times New Roman"/>
                <a:cs typeface="Times New Roman"/>
              </a:rPr>
              <a:t>RVOT </a:t>
            </a:r>
            <a:r>
              <a:rPr sz="1235" spc="137" dirty="0">
                <a:solidFill>
                  <a:prstClr val="black"/>
                </a:solidFill>
                <a:latin typeface="Cambria"/>
                <a:cs typeface="Cambria"/>
              </a:rPr>
              <a:t>= </a:t>
            </a:r>
            <a:r>
              <a:rPr sz="1235" spc="-84" dirty="0">
                <a:solidFill>
                  <a:prstClr val="black"/>
                </a:solidFill>
                <a:latin typeface="Cambria"/>
                <a:cs typeface="Cambria"/>
              </a:rPr>
              <a:t>rapid  </a:t>
            </a:r>
            <a:r>
              <a:rPr sz="1235" spc="-75" dirty="0">
                <a:solidFill>
                  <a:prstClr val="black"/>
                </a:solidFill>
                <a:latin typeface="Cambria"/>
                <a:cs typeface="Cambria"/>
              </a:rPr>
              <a:t>valve </a:t>
            </a:r>
            <a:r>
              <a:rPr sz="1235" spc="-66" dirty="0">
                <a:solidFill>
                  <a:prstClr val="black"/>
                </a:solidFill>
                <a:latin typeface="Cambria"/>
                <a:cs typeface="Cambria"/>
              </a:rPr>
              <a:t>opening </a:t>
            </a:r>
            <a:r>
              <a:rPr sz="1235" spc="-71" dirty="0">
                <a:solidFill>
                  <a:prstClr val="black"/>
                </a:solidFill>
                <a:latin typeface="Cambria"/>
                <a:cs typeface="Cambria"/>
              </a:rPr>
              <a:t>time;  </a:t>
            </a:r>
            <a:r>
              <a:rPr sz="1235" spc="110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235" i="1" spc="35" dirty="0">
                <a:solidFill>
                  <a:prstClr val="black"/>
                </a:solidFill>
                <a:latin typeface="Times New Roman"/>
                <a:cs typeface="Times New Roman"/>
              </a:rPr>
              <a:t>RVCT</a:t>
            </a:r>
            <a:endParaRPr sz="1235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sz="1235" spc="137" dirty="0">
                <a:solidFill>
                  <a:prstClr val="black"/>
                </a:solidFill>
                <a:latin typeface="Cambria"/>
                <a:cs typeface="Cambria"/>
              </a:rPr>
              <a:t>=</a:t>
            </a:r>
            <a:r>
              <a:rPr sz="1235" spc="40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235" spc="-84" dirty="0">
                <a:solidFill>
                  <a:prstClr val="black"/>
                </a:solidFill>
                <a:latin typeface="Cambria"/>
                <a:cs typeface="Cambria"/>
              </a:rPr>
              <a:t>rapid</a:t>
            </a:r>
            <a:r>
              <a:rPr sz="1235" spc="44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235" spc="-79" dirty="0">
                <a:solidFill>
                  <a:prstClr val="black"/>
                </a:solidFill>
                <a:latin typeface="Cambria"/>
                <a:cs typeface="Cambria"/>
              </a:rPr>
              <a:t>valve</a:t>
            </a:r>
            <a:r>
              <a:rPr sz="1235" spc="66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235" spc="-53" dirty="0">
                <a:solidFill>
                  <a:prstClr val="black"/>
                </a:solidFill>
                <a:latin typeface="Cambria"/>
                <a:cs typeface="Cambria"/>
              </a:rPr>
              <a:t>closing</a:t>
            </a:r>
            <a:r>
              <a:rPr sz="1235" spc="44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235" spc="-71" dirty="0">
                <a:solidFill>
                  <a:prstClr val="black"/>
                </a:solidFill>
                <a:latin typeface="Cambria"/>
                <a:cs typeface="Cambria"/>
              </a:rPr>
              <a:t>time;</a:t>
            </a:r>
            <a:r>
              <a:rPr sz="1235" spc="53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235" i="1" spc="57" dirty="0">
                <a:solidFill>
                  <a:prstClr val="black"/>
                </a:solidFill>
                <a:latin typeface="Times New Roman"/>
                <a:cs typeface="Times New Roman"/>
              </a:rPr>
              <a:t>ET</a:t>
            </a:r>
            <a:r>
              <a:rPr sz="1235" i="1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235" spc="137" dirty="0">
                <a:solidFill>
                  <a:prstClr val="black"/>
                </a:solidFill>
                <a:latin typeface="Cambria"/>
                <a:cs typeface="Cambria"/>
              </a:rPr>
              <a:t>=</a:t>
            </a:r>
            <a:r>
              <a:rPr sz="1235" spc="4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235" spc="-62" dirty="0">
                <a:solidFill>
                  <a:prstClr val="black"/>
                </a:solidFill>
                <a:latin typeface="Cambria"/>
                <a:cs typeface="Cambria"/>
              </a:rPr>
              <a:t>ejection</a:t>
            </a:r>
            <a:r>
              <a:rPr sz="1235" spc="53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235" spc="-71" dirty="0">
                <a:solidFill>
                  <a:prstClr val="black"/>
                </a:solidFill>
                <a:latin typeface="Cambria"/>
                <a:cs typeface="Cambria"/>
              </a:rPr>
              <a:t>time;</a:t>
            </a:r>
            <a:r>
              <a:rPr sz="1235" spc="53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235" i="1" spc="-18" dirty="0">
                <a:solidFill>
                  <a:prstClr val="black"/>
                </a:solidFill>
                <a:latin typeface="Times New Roman"/>
                <a:cs typeface="Times New Roman"/>
              </a:rPr>
              <a:t>D1</a:t>
            </a:r>
            <a:r>
              <a:rPr sz="1235" i="1" spc="9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235" spc="137" dirty="0">
                <a:solidFill>
                  <a:prstClr val="black"/>
                </a:solidFill>
                <a:latin typeface="Cambria"/>
                <a:cs typeface="Cambria"/>
              </a:rPr>
              <a:t>=</a:t>
            </a:r>
            <a:r>
              <a:rPr sz="1235" spc="4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235" spc="-75" dirty="0">
                <a:solidFill>
                  <a:prstClr val="black"/>
                </a:solidFill>
                <a:latin typeface="Cambria"/>
                <a:cs typeface="Cambria"/>
              </a:rPr>
              <a:t>maximal</a:t>
            </a:r>
            <a:r>
              <a:rPr sz="1235" spc="4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235" spc="-57" dirty="0">
                <a:solidFill>
                  <a:prstClr val="black"/>
                </a:solidFill>
                <a:latin typeface="Cambria"/>
                <a:cs typeface="Cambria"/>
              </a:rPr>
              <a:t>leaflet</a:t>
            </a:r>
            <a:r>
              <a:rPr sz="1235" spc="62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235" spc="-71" dirty="0">
                <a:solidFill>
                  <a:prstClr val="black"/>
                </a:solidFill>
                <a:latin typeface="Cambria"/>
                <a:cs typeface="Cambria"/>
              </a:rPr>
              <a:t>displacement;</a:t>
            </a:r>
            <a:r>
              <a:rPr sz="1235" spc="62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235" i="1" spc="-18" dirty="0">
                <a:solidFill>
                  <a:prstClr val="black"/>
                </a:solidFill>
                <a:latin typeface="Times New Roman"/>
                <a:cs typeface="Times New Roman"/>
              </a:rPr>
              <a:t>SCD</a:t>
            </a:r>
            <a:r>
              <a:rPr sz="1235" i="1" spc="4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235" spc="137" dirty="0">
                <a:solidFill>
                  <a:prstClr val="black"/>
                </a:solidFill>
                <a:latin typeface="Cambria"/>
                <a:cs typeface="Cambria"/>
              </a:rPr>
              <a:t>=</a:t>
            </a:r>
            <a:r>
              <a:rPr sz="1235" spc="44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235" spc="-79" dirty="0">
                <a:solidFill>
                  <a:prstClr val="black"/>
                </a:solidFill>
                <a:latin typeface="Cambria"/>
                <a:cs typeface="Cambria"/>
              </a:rPr>
              <a:t>slow</a:t>
            </a:r>
            <a:r>
              <a:rPr sz="1235" spc="53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235" spc="-53" dirty="0">
                <a:solidFill>
                  <a:prstClr val="black"/>
                </a:solidFill>
                <a:latin typeface="Cambria"/>
                <a:cs typeface="Cambria"/>
              </a:rPr>
              <a:t>closing</a:t>
            </a:r>
            <a:r>
              <a:rPr sz="1235" spc="53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235" spc="-71" dirty="0">
                <a:solidFill>
                  <a:prstClr val="black"/>
                </a:solidFill>
                <a:latin typeface="Cambria"/>
                <a:cs typeface="Cambria"/>
              </a:rPr>
              <a:t>displacement;</a:t>
            </a:r>
            <a:r>
              <a:rPr sz="1235" spc="66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235" i="1" spc="-18" dirty="0">
                <a:solidFill>
                  <a:prstClr val="black"/>
                </a:solidFill>
                <a:latin typeface="Times New Roman"/>
                <a:cs typeface="Times New Roman"/>
              </a:rPr>
              <a:t>D2</a:t>
            </a:r>
            <a:endParaRPr sz="1235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sz="1235" spc="137" dirty="0">
                <a:solidFill>
                  <a:prstClr val="black"/>
                </a:solidFill>
                <a:latin typeface="Cambria"/>
                <a:cs typeface="Cambria"/>
              </a:rPr>
              <a:t>= </a:t>
            </a:r>
            <a:r>
              <a:rPr sz="1235" spc="-57" dirty="0">
                <a:solidFill>
                  <a:prstClr val="black"/>
                </a:solidFill>
                <a:latin typeface="Cambria"/>
                <a:cs typeface="Cambria"/>
              </a:rPr>
              <a:t>leaflet </a:t>
            </a:r>
            <a:r>
              <a:rPr sz="1235" spc="-71" dirty="0">
                <a:solidFill>
                  <a:prstClr val="black"/>
                </a:solidFill>
                <a:latin typeface="Cambria"/>
                <a:cs typeface="Cambria"/>
              </a:rPr>
              <a:t>displacement  </a:t>
            </a:r>
            <a:r>
              <a:rPr sz="1235" spc="-57" dirty="0">
                <a:solidFill>
                  <a:prstClr val="black"/>
                </a:solidFill>
                <a:latin typeface="Cambria"/>
                <a:cs typeface="Cambria"/>
              </a:rPr>
              <a:t>before </a:t>
            </a:r>
            <a:r>
              <a:rPr sz="1235" spc="-79" dirty="0">
                <a:solidFill>
                  <a:prstClr val="black"/>
                </a:solidFill>
                <a:latin typeface="Cambria"/>
                <a:cs typeface="Cambria"/>
              </a:rPr>
              <a:t>rapid  valve</a:t>
            </a:r>
            <a:r>
              <a:rPr sz="1235" spc="-13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235" spc="-53" dirty="0">
                <a:solidFill>
                  <a:prstClr val="black"/>
                </a:solidFill>
                <a:latin typeface="Cambria"/>
                <a:cs typeface="Cambria"/>
              </a:rPr>
              <a:t>closing</a:t>
            </a:r>
            <a:endParaRPr sz="1235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37883" y="2994659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079127" y="2995331"/>
            <a:ext cx="6987763" cy="8639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37883" y="3858633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079127" y="3859305"/>
            <a:ext cx="6987763" cy="8639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37883" y="4722607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079127" y="4723279"/>
            <a:ext cx="6987763" cy="86397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395132" y="5422526"/>
            <a:ext cx="6544795" cy="164726"/>
          </a:xfrm>
          <a:custGeom>
            <a:avLst/>
            <a:gdLst/>
            <a:ahLst/>
            <a:cxnLst/>
            <a:rect l="l" t="t" r="r" b="b"/>
            <a:pathLst>
              <a:path w="7417434" h="186689">
                <a:moveTo>
                  <a:pt x="0" y="0"/>
                </a:moveTo>
                <a:lnTo>
                  <a:pt x="0" y="186690"/>
                </a:lnTo>
                <a:lnTo>
                  <a:pt x="7417308" y="186689"/>
                </a:lnTo>
                <a:lnTo>
                  <a:pt x="7417308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37883" y="5586581"/>
            <a:ext cx="8068235" cy="868456"/>
          </a:xfrm>
          <a:custGeom>
            <a:avLst/>
            <a:gdLst/>
            <a:ahLst/>
            <a:cxnLst/>
            <a:rect l="l" t="t" r="r" b="b"/>
            <a:pathLst>
              <a:path w="9144000" h="984250">
                <a:moveTo>
                  <a:pt x="0" y="0"/>
                </a:moveTo>
                <a:lnTo>
                  <a:pt x="0" y="983742"/>
                </a:lnTo>
                <a:lnTo>
                  <a:pt x="9144000" y="98374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079127" y="5587253"/>
            <a:ext cx="6987763" cy="37987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395132" y="5586581"/>
            <a:ext cx="6544795" cy="321049"/>
          </a:xfrm>
          <a:custGeom>
            <a:avLst/>
            <a:gdLst/>
            <a:ahLst/>
            <a:cxnLst/>
            <a:rect l="l" t="t" r="r" b="b"/>
            <a:pathLst>
              <a:path w="7417434" h="363854">
                <a:moveTo>
                  <a:pt x="0" y="0"/>
                </a:moveTo>
                <a:lnTo>
                  <a:pt x="0" y="363474"/>
                </a:lnTo>
                <a:lnTo>
                  <a:pt x="7417308" y="363474"/>
                </a:lnTo>
                <a:lnTo>
                  <a:pt x="7417308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591683" y="5344425"/>
            <a:ext cx="6151469" cy="6980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63375" marR="4483" indent="-1952729" fontAlgn="auto">
              <a:lnSpc>
                <a:spcPct val="125600"/>
              </a:lnSpc>
              <a:spcBef>
                <a:spcPts val="0"/>
              </a:spcBef>
              <a:spcAft>
                <a:spcPts val="0"/>
              </a:spcAft>
            </a:pPr>
            <a:r>
              <a:rPr spc="-79" dirty="0">
                <a:solidFill>
                  <a:prstClr val="black"/>
                </a:solidFill>
                <a:latin typeface="Cambria"/>
                <a:cs typeface="Cambria"/>
              </a:rPr>
              <a:t>Schematic </a:t>
            </a:r>
            <a:r>
              <a:rPr spc="-110" dirty="0">
                <a:solidFill>
                  <a:prstClr val="black"/>
                </a:solidFill>
                <a:latin typeface="Cambria"/>
                <a:cs typeface="Cambria"/>
              </a:rPr>
              <a:t>drawing </a:t>
            </a:r>
            <a:r>
              <a:rPr spc="-4" dirty="0">
                <a:solidFill>
                  <a:prstClr val="black"/>
                </a:solidFill>
                <a:latin typeface="Cambria"/>
                <a:cs typeface="Cambria"/>
              </a:rPr>
              <a:t>of </a:t>
            </a:r>
            <a:r>
              <a:rPr spc="-106" dirty="0">
                <a:solidFill>
                  <a:prstClr val="black"/>
                </a:solidFill>
                <a:latin typeface="Cambria"/>
                <a:cs typeface="Cambria"/>
              </a:rPr>
              <a:t>an </a:t>
            </a:r>
            <a:r>
              <a:rPr spc="-57" dirty="0">
                <a:solidFill>
                  <a:prstClr val="black"/>
                </a:solidFill>
                <a:latin typeface="Cambria"/>
                <a:cs typeface="Cambria"/>
              </a:rPr>
              <a:t>M-mode </a:t>
            </a:r>
            <a:r>
              <a:rPr spc="-88" dirty="0">
                <a:solidFill>
                  <a:prstClr val="black"/>
                </a:solidFill>
                <a:latin typeface="Cambria"/>
                <a:cs typeface="Cambria"/>
              </a:rPr>
              <a:t>tracing </a:t>
            </a:r>
            <a:r>
              <a:rPr spc="-84" dirty="0">
                <a:solidFill>
                  <a:prstClr val="black"/>
                </a:solidFill>
                <a:latin typeface="Cambria"/>
                <a:cs typeface="Cambria"/>
              </a:rPr>
              <a:t>describing </a:t>
            </a:r>
            <a:r>
              <a:rPr spc="-88" dirty="0">
                <a:solidFill>
                  <a:prstClr val="black"/>
                </a:solidFill>
                <a:latin typeface="Cambria"/>
                <a:cs typeface="Cambria"/>
              </a:rPr>
              <a:t>the </a:t>
            </a:r>
            <a:r>
              <a:rPr spc="-110" dirty="0">
                <a:solidFill>
                  <a:prstClr val="black"/>
                </a:solidFill>
                <a:latin typeface="Cambria"/>
                <a:cs typeface="Cambria"/>
              </a:rPr>
              <a:t>measured </a:t>
            </a:r>
            <a:r>
              <a:rPr spc="-79" dirty="0">
                <a:solidFill>
                  <a:prstClr val="black"/>
                </a:solidFill>
                <a:latin typeface="Cambria"/>
                <a:cs typeface="Cambria"/>
              </a:rPr>
              <a:t>aortic </a:t>
            </a:r>
            <a:r>
              <a:rPr spc="-97" dirty="0">
                <a:solidFill>
                  <a:prstClr val="black"/>
                </a:solidFill>
                <a:latin typeface="Cambria"/>
                <a:cs typeface="Cambria"/>
              </a:rPr>
              <a:t>valve  </a:t>
            </a:r>
            <a:r>
              <a:rPr spc="-79" dirty="0">
                <a:solidFill>
                  <a:prstClr val="black"/>
                </a:solidFill>
                <a:latin typeface="Cambria"/>
                <a:cs typeface="Cambria"/>
              </a:rPr>
              <a:t>opening </a:t>
            </a:r>
            <a:r>
              <a:rPr spc="-101" dirty="0">
                <a:solidFill>
                  <a:prstClr val="black"/>
                </a:solidFill>
                <a:latin typeface="Cambria"/>
                <a:cs typeface="Cambria"/>
              </a:rPr>
              <a:t>and  </a:t>
            </a:r>
            <a:r>
              <a:rPr spc="-71" dirty="0">
                <a:solidFill>
                  <a:prstClr val="black"/>
                </a:solidFill>
                <a:latin typeface="Cambria"/>
                <a:cs typeface="Cambria"/>
              </a:rPr>
              <a:t>closing</a:t>
            </a:r>
            <a:r>
              <a:rPr spc="-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pc="-93" dirty="0">
                <a:solidFill>
                  <a:prstClr val="black"/>
                </a:solidFill>
                <a:latin typeface="Cambria"/>
                <a:cs typeface="Cambria"/>
              </a:rPr>
              <a:t>features</a:t>
            </a:r>
            <a:endParaRPr>
              <a:solidFill>
                <a:prstClr val="black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44417949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24896" y="840217"/>
            <a:ext cx="7079876" cy="4346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</a:pPr>
            <a:r>
              <a:rPr sz="2824" b="1" spc="-4" dirty="0">
                <a:solidFill>
                  <a:srgbClr val="FFFF00"/>
                </a:solidFill>
                <a:latin typeface="Arial"/>
                <a:cs typeface="Arial"/>
              </a:rPr>
              <a:t>Concept of the </a:t>
            </a:r>
            <a:r>
              <a:rPr sz="2824" b="1" spc="-9" dirty="0">
                <a:solidFill>
                  <a:srgbClr val="FFFF00"/>
                </a:solidFill>
                <a:latin typeface="Arial"/>
                <a:cs typeface="Arial"/>
              </a:rPr>
              <a:t>functional </a:t>
            </a:r>
            <a:r>
              <a:rPr sz="2824" b="1" spc="-4" dirty="0">
                <a:solidFill>
                  <a:srgbClr val="FFFF00"/>
                </a:solidFill>
                <a:latin typeface="Arial"/>
                <a:cs typeface="Arial"/>
              </a:rPr>
              <a:t>unit</a:t>
            </a:r>
            <a:r>
              <a:rPr sz="2824" b="1" spc="-79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24" b="1" spc="-150" dirty="0" smtClean="0">
                <a:solidFill>
                  <a:srgbClr val="FFFF00"/>
                </a:solidFill>
                <a:latin typeface="Arial"/>
                <a:cs typeface="Arial"/>
              </a:rPr>
              <a:t>sinus-cusp</a:t>
            </a:r>
            <a:endParaRPr sz="2824" spc="-15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37883" y="1267385"/>
            <a:ext cx="8068235" cy="863973"/>
          </a:xfrm>
          <a:custGeom>
            <a:avLst/>
            <a:gdLst/>
            <a:ahLst/>
            <a:cxnLst/>
            <a:rect l="l" t="t" r="r" b="b"/>
            <a:pathLst>
              <a:path w="9144000" h="979169">
                <a:moveTo>
                  <a:pt x="0" y="0"/>
                </a:moveTo>
                <a:lnTo>
                  <a:pt x="0" y="979170"/>
                </a:lnTo>
                <a:lnTo>
                  <a:pt x="9144000" y="979169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37883" y="2130686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652040" y="2208514"/>
            <a:ext cx="3448046" cy="7868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02297" y="2392903"/>
            <a:ext cx="3549350" cy="6024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94230" y="2384163"/>
            <a:ext cx="3566272" cy="611281"/>
          </a:xfrm>
          <a:custGeom>
            <a:avLst/>
            <a:gdLst/>
            <a:ahLst/>
            <a:cxnLst/>
            <a:rect l="l" t="t" r="r" b="b"/>
            <a:pathLst>
              <a:path w="4041775" h="692785">
                <a:moveTo>
                  <a:pt x="4041648" y="692658"/>
                </a:moveTo>
                <a:lnTo>
                  <a:pt x="4041648" y="0"/>
                </a:lnTo>
                <a:lnTo>
                  <a:pt x="0" y="0"/>
                </a:lnTo>
                <a:lnTo>
                  <a:pt x="0" y="692658"/>
                </a:lnTo>
                <a:lnTo>
                  <a:pt x="4571" y="692658"/>
                </a:lnTo>
                <a:lnTo>
                  <a:pt x="4571" y="9906"/>
                </a:lnTo>
                <a:lnTo>
                  <a:pt x="9143" y="5334"/>
                </a:lnTo>
                <a:lnTo>
                  <a:pt x="9143" y="9906"/>
                </a:lnTo>
                <a:lnTo>
                  <a:pt x="4031741" y="9905"/>
                </a:lnTo>
                <a:lnTo>
                  <a:pt x="4031741" y="5333"/>
                </a:lnTo>
                <a:lnTo>
                  <a:pt x="4037076" y="9905"/>
                </a:lnTo>
                <a:lnTo>
                  <a:pt x="4037076" y="692658"/>
                </a:lnTo>
                <a:lnTo>
                  <a:pt x="4041648" y="692658"/>
                </a:lnTo>
                <a:close/>
              </a:path>
              <a:path w="4041775" h="692785">
                <a:moveTo>
                  <a:pt x="9143" y="9906"/>
                </a:moveTo>
                <a:lnTo>
                  <a:pt x="9143" y="5334"/>
                </a:lnTo>
                <a:lnTo>
                  <a:pt x="4571" y="9906"/>
                </a:lnTo>
                <a:lnTo>
                  <a:pt x="9143" y="9906"/>
                </a:lnTo>
                <a:close/>
              </a:path>
              <a:path w="4041775" h="692785">
                <a:moveTo>
                  <a:pt x="9143" y="692658"/>
                </a:moveTo>
                <a:lnTo>
                  <a:pt x="9143" y="9906"/>
                </a:lnTo>
                <a:lnTo>
                  <a:pt x="4571" y="9906"/>
                </a:lnTo>
                <a:lnTo>
                  <a:pt x="4571" y="692658"/>
                </a:lnTo>
                <a:lnTo>
                  <a:pt x="9143" y="692658"/>
                </a:lnTo>
                <a:close/>
              </a:path>
              <a:path w="4041775" h="692785">
                <a:moveTo>
                  <a:pt x="4037076" y="9905"/>
                </a:moveTo>
                <a:lnTo>
                  <a:pt x="4031741" y="5333"/>
                </a:lnTo>
                <a:lnTo>
                  <a:pt x="4031741" y="9905"/>
                </a:lnTo>
                <a:lnTo>
                  <a:pt x="4037076" y="9905"/>
                </a:lnTo>
                <a:close/>
              </a:path>
              <a:path w="4041775" h="692785">
                <a:moveTo>
                  <a:pt x="4037076" y="692658"/>
                </a:moveTo>
                <a:lnTo>
                  <a:pt x="4037076" y="9905"/>
                </a:lnTo>
                <a:lnTo>
                  <a:pt x="4031741" y="9905"/>
                </a:lnTo>
                <a:lnTo>
                  <a:pt x="4031741" y="692658"/>
                </a:lnTo>
                <a:lnTo>
                  <a:pt x="4037076" y="692658"/>
                </a:lnTo>
                <a:close/>
              </a:path>
            </a:pathLst>
          </a:custGeom>
          <a:solidFill>
            <a:srgbClr val="003399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77421" y="2367354"/>
            <a:ext cx="3586443" cy="628090"/>
          </a:xfrm>
          <a:custGeom>
            <a:avLst/>
            <a:gdLst/>
            <a:ahLst/>
            <a:cxnLst/>
            <a:rect l="l" t="t" r="r" b="b"/>
            <a:pathLst>
              <a:path w="4064635" h="711835">
                <a:moveTo>
                  <a:pt x="4064508" y="711708"/>
                </a:moveTo>
                <a:lnTo>
                  <a:pt x="4064508" y="0"/>
                </a:lnTo>
                <a:lnTo>
                  <a:pt x="0" y="0"/>
                </a:lnTo>
                <a:lnTo>
                  <a:pt x="0" y="711708"/>
                </a:lnTo>
                <a:lnTo>
                  <a:pt x="28193" y="711708"/>
                </a:lnTo>
                <a:lnTo>
                  <a:pt x="28193" y="57150"/>
                </a:lnTo>
                <a:lnTo>
                  <a:pt x="57150" y="28956"/>
                </a:lnTo>
                <a:lnTo>
                  <a:pt x="57150" y="57150"/>
                </a:lnTo>
                <a:lnTo>
                  <a:pt x="4007357" y="57149"/>
                </a:lnTo>
                <a:lnTo>
                  <a:pt x="4007357" y="28955"/>
                </a:lnTo>
                <a:lnTo>
                  <a:pt x="4036314" y="57149"/>
                </a:lnTo>
                <a:lnTo>
                  <a:pt x="4036314" y="711708"/>
                </a:lnTo>
                <a:lnTo>
                  <a:pt x="4064508" y="711708"/>
                </a:lnTo>
                <a:close/>
              </a:path>
              <a:path w="4064635" h="711835">
                <a:moveTo>
                  <a:pt x="57150" y="57150"/>
                </a:moveTo>
                <a:lnTo>
                  <a:pt x="57150" y="28956"/>
                </a:lnTo>
                <a:lnTo>
                  <a:pt x="28193" y="57150"/>
                </a:lnTo>
                <a:lnTo>
                  <a:pt x="57150" y="57150"/>
                </a:lnTo>
                <a:close/>
              </a:path>
              <a:path w="4064635" h="711835">
                <a:moveTo>
                  <a:pt x="57150" y="711708"/>
                </a:moveTo>
                <a:lnTo>
                  <a:pt x="57150" y="57150"/>
                </a:lnTo>
                <a:lnTo>
                  <a:pt x="28193" y="57150"/>
                </a:lnTo>
                <a:lnTo>
                  <a:pt x="28193" y="711708"/>
                </a:lnTo>
                <a:lnTo>
                  <a:pt x="57150" y="711708"/>
                </a:lnTo>
                <a:close/>
              </a:path>
              <a:path w="4064635" h="711835">
                <a:moveTo>
                  <a:pt x="4036314" y="57149"/>
                </a:moveTo>
                <a:lnTo>
                  <a:pt x="4007357" y="28955"/>
                </a:lnTo>
                <a:lnTo>
                  <a:pt x="4007357" y="57149"/>
                </a:lnTo>
                <a:lnTo>
                  <a:pt x="4036314" y="57149"/>
                </a:lnTo>
                <a:close/>
              </a:path>
              <a:path w="4064635" h="711835">
                <a:moveTo>
                  <a:pt x="4036314" y="711708"/>
                </a:moveTo>
                <a:lnTo>
                  <a:pt x="4036314" y="57149"/>
                </a:lnTo>
                <a:lnTo>
                  <a:pt x="4007357" y="57149"/>
                </a:lnTo>
                <a:lnTo>
                  <a:pt x="4007357" y="711708"/>
                </a:lnTo>
                <a:lnTo>
                  <a:pt x="4036314" y="711708"/>
                </a:lnTo>
                <a:close/>
              </a:path>
            </a:pathLst>
          </a:custGeom>
          <a:solidFill>
            <a:srgbClr val="003399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463750" y="2994659"/>
            <a:ext cx="4142815" cy="865094"/>
          </a:xfrm>
          <a:custGeom>
            <a:avLst/>
            <a:gdLst/>
            <a:ahLst/>
            <a:cxnLst/>
            <a:rect l="l" t="t" r="r" b="b"/>
            <a:pathLst>
              <a:path w="4695190" h="980439">
                <a:moveTo>
                  <a:pt x="0" y="0"/>
                </a:moveTo>
                <a:lnTo>
                  <a:pt x="0" y="979932"/>
                </a:lnTo>
                <a:lnTo>
                  <a:pt x="4694682" y="979932"/>
                </a:lnTo>
                <a:lnTo>
                  <a:pt x="4694682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27847" y="2994659"/>
            <a:ext cx="3485590" cy="865094"/>
          </a:xfrm>
          <a:custGeom>
            <a:avLst/>
            <a:gdLst/>
            <a:ahLst/>
            <a:cxnLst/>
            <a:rect l="l" t="t" r="r" b="b"/>
            <a:pathLst>
              <a:path w="3950335" h="980439">
                <a:moveTo>
                  <a:pt x="0" y="0"/>
                </a:moveTo>
                <a:lnTo>
                  <a:pt x="0" y="979932"/>
                </a:lnTo>
                <a:lnTo>
                  <a:pt x="3950207" y="979932"/>
                </a:lnTo>
                <a:lnTo>
                  <a:pt x="395020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37882" y="2994659"/>
            <a:ext cx="339538" cy="865094"/>
          </a:xfrm>
          <a:custGeom>
            <a:avLst/>
            <a:gdLst/>
            <a:ahLst/>
            <a:cxnLst/>
            <a:rect l="l" t="t" r="r" b="b"/>
            <a:pathLst>
              <a:path w="384809" h="980439">
                <a:moveTo>
                  <a:pt x="0" y="0"/>
                </a:moveTo>
                <a:lnTo>
                  <a:pt x="0" y="979932"/>
                </a:lnTo>
                <a:lnTo>
                  <a:pt x="384809" y="979932"/>
                </a:lnTo>
                <a:lnTo>
                  <a:pt x="38480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955006" y="2995331"/>
            <a:ext cx="980873" cy="8639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617047" y="2995332"/>
            <a:ext cx="275104" cy="863973"/>
          </a:xfrm>
          <a:custGeom>
            <a:avLst/>
            <a:gdLst/>
            <a:ahLst/>
            <a:cxnLst/>
            <a:rect l="l" t="t" r="r" b="b"/>
            <a:pathLst>
              <a:path w="311785" h="979170">
                <a:moveTo>
                  <a:pt x="59541" y="0"/>
                </a:moveTo>
                <a:lnTo>
                  <a:pt x="39658" y="0"/>
                </a:lnTo>
                <a:lnTo>
                  <a:pt x="33874" y="19096"/>
                </a:lnTo>
                <a:lnTo>
                  <a:pt x="19360" y="70606"/>
                </a:lnTo>
                <a:lnTo>
                  <a:pt x="0" y="147065"/>
                </a:lnTo>
                <a:lnTo>
                  <a:pt x="0" y="150875"/>
                </a:lnTo>
                <a:lnTo>
                  <a:pt x="4571" y="186689"/>
                </a:lnTo>
                <a:lnTo>
                  <a:pt x="19050" y="318949"/>
                </a:lnTo>
                <a:lnTo>
                  <a:pt x="19050" y="148589"/>
                </a:lnTo>
                <a:lnTo>
                  <a:pt x="19295" y="150514"/>
                </a:lnTo>
                <a:lnTo>
                  <a:pt x="24383" y="127253"/>
                </a:lnTo>
                <a:lnTo>
                  <a:pt x="37778" y="75790"/>
                </a:lnTo>
                <a:lnTo>
                  <a:pt x="52278" y="24259"/>
                </a:lnTo>
                <a:lnTo>
                  <a:pt x="59541" y="0"/>
                </a:lnTo>
                <a:close/>
              </a:path>
              <a:path w="311785" h="979170">
                <a:moveTo>
                  <a:pt x="19295" y="150514"/>
                </a:moveTo>
                <a:lnTo>
                  <a:pt x="19050" y="148589"/>
                </a:lnTo>
                <a:lnTo>
                  <a:pt x="19050" y="151637"/>
                </a:lnTo>
                <a:lnTo>
                  <a:pt x="19295" y="150514"/>
                </a:lnTo>
                <a:close/>
              </a:path>
              <a:path w="311785" h="979170">
                <a:moveTo>
                  <a:pt x="311658" y="979170"/>
                </a:moveTo>
                <a:lnTo>
                  <a:pt x="308609" y="971549"/>
                </a:lnTo>
                <a:lnTo>
                  <a:pt x="302513" y="955547"/>
                </a:lnTo>
                <a:lnTo>
                  <a:pt x="301751" y="954785"/>
                </a:lnTo>
                <a:lnTo>
                  <a:pt x="300989" y="953261"/>
                </a:lnTo>
                <a:lnTo>
                  <a:pt x="294131" y="946403"/>
                </a:lnTo>
                <a:lnTo>
                  <a:pt x="251936" y="908827"/>
                </a:lnTo>
                <a:lnTo>
                  <a:pt x="225337" y="881364"/>
                </a:lnTo>
                <a:lnTo>
                  <a:pt x="209737" y="859082"/>
                </a:lnTo>
                <a:lnTo>
                  <a:pt x="200538" y="837051"/>
                </a:lnTo>
                <a:lnTo>
                  <a:pt x="182945" y="774010"/>
                </a:lnTo>
                <a:lnTo>
                  <a:pt x="165353" y="723137"/>
                </a:lnTo>
                <a:lnTo>
                  <a:pt x="162306" y="713993"/>
                </a:lnTo>
                <a:lnTo>
                  <a:pt x="161544" y="713231"/>
                </a:lnTo>
                <a:lnTo>
                  <a:pt x="161544" y="712469"/>
                </a:lnTo>
                <a:lnTo>
                  <a:pt x="126062" y="654369"/>
                </a:lnTo>
                <a:lnTo>
                  <a:pt x="105267" y="610723"/>
                </a:lnTo>
                <a:lnTo>
                  <a:pt x="88034" y="565748"/>
                </a:lnTo>
                <a:lnTo>
                  <a:pt x="73907" y="519664"/>
                </a:lnTo>
                <a:lnTo>
                  <a:pt x="62429" y="472689"/>
                </a:lnTo>
                <a:lnTo>
                  <a:pt x="53143" y="425043"/>
                </a:lnTo>
                <a:lnTo>
                  <a:pt x="45593" y="376944"/>
                </a:lnTo>
                <a:lnTo>
                  <a:pt x="39322" y="328612"/>
                </a:lnTo>
                <a:lnTo>
                  <a:pt x="23621" y="184403"/>
                </a:lnTo>
                <a:lnTo>
                  <a:pt x="19295" y="150514"/>
                </a:lnTo>
                <a:lnTo>
                  <a:pt x="19050" y="151637"/>
                </a:lnTo>
                <a:lnTo>
                  <a:pt x="19050" y="318949"/>
                </a:lnTo>
                <a:lnTo>
                  <a:pt x="27103" y="381601"/>
                </a:lnTo>
                <a:lnTo>
                  <a:pt x="34952" y="430738"/>
                </a:lnTo>
                <a:lnTo>
                  <a:pt x="44576" y="479451"/>
                </a:lnTo>
                <a:lnTo>
                  <a:pt x="56419" y="527447"/>
                </a:lnTo>
                <a:lnTo>
                  <a:pt x="70926" y="574431"/>
                </a:lnTo>
                <a:lnTo>
                  <a:pt x="88542" y="620109"/>
                </a:lnTo>
                <a:lnTo>
                  <a:pt x="109709" y="664188"/>
                </a:lnTo>
                <a:lnTo>
                  <a:pt x="134874" y="706373"/>
                </a:lnTo>
                <a:lnTo>
                  <a:pt x="145541" y="722375"/>
                </a:lnTo>
                <a:lnTo>
                  <a:pt x="145541" y="724661"/>
                </a:lnTo>
                <a:lnTo>
                  <a:pt x="147065" y="729233"/>
                </a:lnTo>
                <a:lnTo>
                  <a:pt x="150113" y="737615"/>
                </a:lnTo>
                <a:lnTo>
                  <a:pt x="160046" y="765864"/>
                </a:lnTo>
                <a:lnTo>
                  <a:pt x="168963" y="794456"/>
                </a:lnTo>
                <a:lnTo>
                  <a:pt x="187451" y="857249"/>
                </a:lnTo>
                <a:lnTo>
                  <a:pt x="189737" y="861821"/>
                </a:lnTo>
                <a:lnTo>
                  <a:pt x="203740" y="886341"/>
                </a:lnTo>
                <a:lnTo>
                  <a:pt x="227633" y="911156"/>
                </a:lnTo>
                <a:lnTo>
                  <a:pt x="254104" y="934736"/>
                </a:lnTo>
                <a:lnTo>
                  <a:pt x="275844" y="955547"/>
                </a:lnTo>
                <a:lnTo>
                  <a:pt x="281177" y="960881"/>
                </a:lnTo>
                <a:lnTo>
                  <a:pt x="284988" y="964215"/>
                </a:lnTo>
                <a:lnTo>
                  <a:pt x="284988" y="962405"/>
                </a:lnTo>
                <a:lnTo>
                  <a:pt x="287274" y="966215"/>
                </a:lnTo>
                <a:lnTo>
                  <a:pt x="287274" y="969263"/>
                </a:lnTo>
                <a:lnTo>
                  <a:pt x="290321" y="978407"/>
                </a:lnTo>
                <a:lnTo>
                  <a:pt x="290648" y="979170"/>
                </a:lnTo>
                <a:lnTo>
                  <a:pt x="311658" y="979170"/>
                </a:lnTo>
                <a:close/>
              </a:path>
              <a:path w="311785" h="979170">
                <a:moveTo>
                  <a:pt x="145541" y="724661"/>
                </a:moveTo>
                <a:lnTo>
                  <a:pt x="145541" y="722375"/>
                </a:lnTo>
                <a:lnTo>
                  <a:pt x="144018" y="720089"/>
                </a:lnTo>
                <a:lnTo>
                  <a:pt x="145541" y="724661"/>
                </a:lnTo>
                <a:close/>
              </a:path>
              <a:path w="311785" h="979170">
                <a:moveTo>
                  <a:pt x="287274" y="966215"/>
                </a:moveTo>
                <a:lnTo>
                  <a:pt x="284988" y="962405"/>
                </a:lnTo>
                <a:lnTo>
                  <a:pt x="285839" y="964960"/>
                </a:lnTo>
                <a:lnTo>
                  <a:pt x="287274" y="966215"/>
                </a:lnTo>
                <a:close/>
              </a:path>
              <a:path w="311785" h="979170">
                <a:moveTo>
                  <a:pt x="285839" y="964960"/>
                </a:moveTo>
                <a:lnTo>
                  <a:pt x="284988" y="962405"/>
                </a:lnTo>
                <a:lnTo>
                  <a:pt x="284988" y="964215"/>
                </a:lnTo>
                <a:lnTo>
                  <a:pt x="285839" y="964960"/>
                </a:lnTo>
                <a:close/>
              </a:path>
              <a:path w="311785" h="979170">
                <a:moveTo>
                  <a:pt x="287274" y="969263"/>
                </a:moveTo>
                <a:lnTo>
                  <a:pt x="287274" y="966215"/>
                </a:lnTo>
                <a:lnTo>
                  <a:pt x="285839" y="964960"/>
                </a:lnTo>
                <a:lnTo>
                  <a:pt x="287274" y="9692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079786" y="2995332"/>
            <a:ext cx="205068" cy="863973"/>
          </a:xfrm>
          <a:custGeom>
            <a:avLst/>
            <a:gdLst/>
            <a:ahLst/>
            <a:cxnLst/>
            <a:rect l="l" t="t" r="r" b="b"/>
            <a:pathLst>
              <a:path w="232409" h="979170">
                <a:moveTo>
                  <a:pt x="232272" y="672084"/>
                </a:moveTo>
                <a:lnTo>
                  <a:pt x="232272" y="654558"/>
                </a:lnTo>
                <a:lnTo>
                  <a:pt x="231510" y="649224"/>
                </a:lnTo>
                <a:lnTo>
                  <a:pt x="230748" y="643128"/>
                </a:lnTo>
                <a:lnTo>
                  <a:pt x="229224" y="637032"/>
                </a:lnTo>
                <a:lnTo>
                  <a:pt x="121782" y="179832"/>
                </a:lnTo>
                <a:lnTo>
                  <a:pt x="105627" y="132290"/>
                </a:lnTo>
                <a:lnTo>
                  <a:pt x="81210" y="86771"/>
                </a:lnTo>
                <a:lnTo>
                  <a:pt x="52296" y="42695"/>
                </a:lnTo>
                <a:lnTo>
                  <a:pt x="23007" y="0"/>
                </a:lnTo>
                <a:lnTo>
                  <a:pt x="0" y="0"/>
                </a:lnTo>
                <a:lnTo>
                  <a:pt x="8958" y="13571"/>
                </a:lnTo>
                <a:lnTo>
                  <a:pt x="30232" y="44224"/>
                </a:lnTo>
                <a:lnTo>
                  <a:pt x="51181" y="75053"/>
                </a:lnTo>
                <a:lnTo>
                  <a:pt x="79110" y="121920"/>
                </a:lnTo>
                <a:lnTo>
                  <a:pt x="96340" y="160353"/>
                </a:lnTo>
                <a:lnTo>
                  <a:pt x="156072" y="412242"/>
                </a:lnTo>
                <a:lnTo>
                  <a:pt x="183504" y="526542"/>
                </a:lnTo>
                <a:lnTo>
                  <a:pt x="199618" y="588257"/>
                </a:lnTo>
                <a:lnTo>
                  <a:pt x="209702" y="631000"/>
                </a:lnTo>
                <a:lnTo>
                  <a:pt x="213103" y="663287"/>
                </a:lnTo>
                <a:lnTo>
                  <a:pt x="213103" y="740766"/>
                </a:lnTo>
                <a:lnTo>
                  <a:pt x="214560" y="737292"/>
                </a:lnTo>
                <a:lnTo>
                  <a:pt x="222544" y="716445"/>
                </a:lnTo>
                <a:lnTo>
                  <a:pt x="228462" y="694944"/>
                </a:lnTo>
                <a:lnTo>
                  <a:pt x="230748" y="683514"/>
                </a:lnTo>
                <a:lnTo>
                  <a:pt x="232272" y="672084"/>
                </a:lnTo>
                <a:close/>
              </a:path>
              <a:path w="232409" h="979170">
                <a:moveTo>
                  <a:pt x="170318" y="802054"/>
                </a:moveTo>
                <a:lnTo>
                  <a:pt x="138033" y="862306"/>
                </a:lnTo>
                <a:lnTo>
                  <a:pt x="116353" y="904849"/>
                </a:lnTo>
                <a:lnTo>
                  <a:pt x="79349" y="979170"/>
                </a:lnTo>
                <a:lnTo>
                  <a:pt x="100552" y="979170"/>
                </a:lnTo>
                <a:lnTo>
                  <a:pt x="131454" y="917172"/>
                </a:lnTo>
                <a:lnTo>
                  <a:pt x="153844" y="873264"/>
                </a:lnTo>
                <a:lnTo>
                  <a:pt x="169788" y="843418"/>
                </a:lnTo>
                <a:lnTo>
                  <a:pt x="169788" y="803910"/>
                </a:lnTo>
                <a:lnTo>
                  <a:pt x="170318" y="802054"/>
                </a:lnTo>
                <a:close/>
              </a:path>
              <a:path w="232409" h="979170">
                <a:moveTo>
                  <a:pt x="170550" y="801624"/>
                </a:moveTo>
                <a:lnTo>
                  <a:pt x="170318" y="802054"/>
                </a:lnTo>
                <a:lnTo>
                  <a:pt x="169788" y="803910"/>
                </a:lnTo>
                <a:lnTo>
                  <a:pt x="170550" y="801624"/>
                </a:lnTo>
                <a:close/>
              </a:path>
              <a:path w="232409" h="979170">
                <a:moveTo>
                  <a:pt x="170550" y="841991"/>
                </a:moveTo>
                <a:lnTo>
                  <a:pt x="170550" y="801624"/>
                </a:lnTo>
                <a:lnTo>
                  <a:pt x="169788" y="803910"/>
                </a:lnTo>
                <a:lnTo>
                  <a:pt x="169788" y="843418"/>
                </a:lnTo>
                <a:lnTo>
                  <a:pt x="170550" y="841991"/>
                </a:lnTo>
                <a:close/>
              </a:path>
              <a:path w="232409" h="979170">
                <a:moveTo>
                  <a:pt x="213103" y="740766"/>
                </a:moveTo>
                <a:lnTo>
                  <a:pt x="213103" y="663287"/>
                </a:lnTo>
                <a:lnTo>
                  <a:pt x="209163" y="693634"/>
                </a:lnTo>
                <a:lnTo>
                  <a:pt x="197229" y="730557"/>
                </a:lnTo>
                <a:lnTo>
                  <a:pt x="176646" y="782574"/>
                </a:lnTo>
                <a:lnTo>
                  <a:pt x="172836" y="793242"/>
                </a:lnTo>
                <a:lnTo>
                  <a:pt x="170318" y="802054"/>
                </a:lnTo>
                <a:lnTo>
                  <a:pt x="170550" y="801624"/>
                </a:lnTo>
                <a:lnTo>
                  <a:pt x="170550" y="841991"/>
                </a:lnTo>
                <a:lnTo>
                  <a:pt x="187314" y="810768"/>
                </a:lnTo>
                <a:lnTo>
                  <a:pt x="188076" y="810768"/>
                </a:lnTo>
                <a:lnTo>
                  <a:pt x="188076" y="809244"/>
                </a:lnTo>
                <a:lnTo>
                  <a:pt x="191124" y="798576"/>
                </a:lnTo>
                <a:lnTo>
                  <a:pt x="194172" y="788670"/>
                </a:lnTo>
                <a:lnTo>
                  <a:pt x="205907" y="757919"/>
                </a:lnTo>
                <a:lnTo>
                  <a:pt x="213103" y="7407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185858" y="2995332"/>
            <a:ext cx="259976" cy="863973"/>
          </a:xfrm>
          <a:custGeom>
            <a:avLst/>
            <a:gdLst/>
            <a:ahLst/>
            <a:cxnLst/>
            <a:rect l="l" t="t" r="r" b="b"/>
            <a:pathLst>
              <a:path w="294639" h="979170">
                <a:moveTo>
                  <a:pt x="108204" y="0"/>
                </a:moveTo>
                <a:lnTo>
                  <a:pt x="85578" y="0"/>
                </a:lnTo>
                <a:lnTo>
                  <a:pt x="82295" y="5334"/>
                </a:lnTo>
                <a:lnTo>
                  <a:pt x="81533" y="6096"/>
                </a:lnTo>
                <a:lnTo>
                  <a:pt x="81533" y="6858"/>
                </a:lnTo>
                <a:lnTo>
                  <a:pt x="80771" y="7620"/>
                </a:lnTo>
                <a:lnTo>
                  <a:pt x="37828" y="142465"/>
                </a:lnTo>
                <a:lnTo>
                  <a:pt x="22364" y="193327"/>
                </a:lnTo>
                <a:lnTo>
                  <a:pt x="8381" y="244602"/>
                </a:lnTo>
                <a:lnTo>
                  <a:pt x="0" y="279654"/>
                </a:lnTo>
                <a:lnTo>
                  <a:pt x="0" y="283464"/>
                </a:lnTo>
                <a:lnTo>
                  <a:pt x="13595" y="405834"/>
                </a:lnTo>
                <a:lnTo>
                  <a:pt x="19049" y="447302"/>
                </a:lnTo>
                <a:lnTo>
                  <a:pt x="19049" y="281178"/>
                </a:lnTo>
                <a:lnTo>
                  <a:pt x="19282" y="283155"/>
                </a:lnTo>
                <a:lnTo>
                  <a:pt x="40636" y="198416"/>
                </a:lnTo>
                <a:lnTo>
                  <a:pt x="55721" y="147666"/>
                </a:lnTo>
                <a:lnTo>
                  <a:pt x="71711" y="97187"/>
                </a:lnTo>
                <a:lnTo>
                  <a:pt x="88391" y="47244"/>
                </a:lnTo>
                <a:lnTo>
                  <a:pt x="98297" y="16110"/>
                </a:lnTo>
                <a:lnTo>
                  <a:pt x="99059" y="13716"/>
                </a:lnTo>
                <a:lnTo>
                  <a:pt x="99059" y="14816"/>
                </a:lnTo>
                <a:lnTo>
                  <a:pt x="105155" y="5334"/>
                </a:lnTo>
                <a:lnTo>
                  <a:pt x="108204" y="0"/>
                </a:lnTo>
                <a:close/>
              </a:path>
              <a:path w="294639" h="979170">
                <a:moveTo>
                  <a:pt x="19282" y="283155"/>
                </a:moveTo>
                <a:lnTo>
                  <a:pt x="19049" y="281178"/>
                </a:lnTo>
                <a:lnTo>
                  <a:pt x="19049" y="284226"/>
                </a:lnTo>
                <a:lnTo>
                  <a:pt x="19282" y="283155"/>
                </a:lnTo>
                <a:close/>
              </a:path>
              <a:path w="294639" h="979170">
                <a:moveTo>
                  <a:pt x="294154" y="979170"/>
                </a:moveTo>
                <a:lnTo>
                  <a:pt x="272632" y="952910"/>
                </a:lnTo>
                <a:lnTo>
                  <a:pt x="246092" y="912872"/>
                </a:lnTo>
                <a:lnTo>
                  <a:pt x="224027" y="869442"/>
                </a:lnTo>
                <a:lnTo>
                  <a:pt x="219455" y="858012"/>
                </a:lnTo>
                <a:lnTo>
                  <a:pt x="218693" y="856488"/>
                </a:lnTo>
                <a:lnTo>
                  <a:pt x="201929" y="839724"/>
                </a:lnTo>
                <a:lnTo>
                  <a:pt x="189995" y="828724"/>
                </a:lnTo>
                <a:lnTo>
                  <a:pt x="175660" y="815754"/>
                </a:lnTo>
                <a:lnTo>
                  <a:pt x="162267" y="802196"/>
                </a:lnTo>
                <a:lnTo>
                  <a:pt x="153161" y="789432"/>
                </a:lnTo>
                <a:lnTo>
                  <a:pt x="152399" y="786384"/>
                </a:lnTo>
                <a:lnTo>
                  <a:pt x="150875" y="783336"/>
                </a:lnTo>
                <a:lnTo>
                  <a:pt x="138317" y="740392"/>
                </a:lnTo>
                <a:lnTo>
                  <a:pt x="131657" y="718933"/>
                </a:lnTo>
                <a:lnTo>
                  <a:pt x="124205" y="697992"/>
                </a:lnTo>
                <a:lnTo>
                  <a:pt x="122681" y="691134"/>
                </a:lnTo>
                <a:lnTo>
                  <a:pt x="120395" y="685038"/>
                </a:lnTo>
                <a:lnTo>
                  <a:pt x="119633" y="684276"/>
                </a:lnTo>
                <a:lnTo>
                  <a:pt x="119633" y="683514"/>
                </a:lnTo>
                <a:lnTo>
                  <a:pt x="88653" y="630493"/>
                </a:lnTo>
                <a:lnTo>
                  <a:pt x="70437" y="586944"/>
                </a:lnTo>
                <a:lnTo>
                  <a:pt x="56526" y="541838"/>
                </a:lnTo>
                <a:lnTo>
                  <a:pt x="46077" y="495581"/>
                </a:lnTo>
                <a:lnTo>
                  <a:pt x="38250" y="448573"/>
                </a:lnTo>
                <a:lnTo>
                  <a:pt x="32205" y="401219"/>
                </a:lnTo>
                <a:lnTo>
                  <a:pt x="22097" y="307086"/>
                </a:lnTo>
                <a:lnTo>
                  <a:pt x="19282" y="283155"/>
                </a:lnTo>
                <a:lnTo>
                  <a:pt x="19049" y="284226"/>
                </a:lnTo>
                <a:lnTo>
                  <a:pt x="19049" y="447302"/>
                </a:lnTo>
                <a:lnTo>
                  <a:pt x="28074" y="501710"/>
                </a:lnTo>
                <a:lnTo>
                  <a:pt x="38853" y="548669"/>
                </a:lnTo>
                <a:lnTo>
                  <a:pt x="53091" y="594571"/>
                </a:lnTo>
                <a:lnTo>
                  <a:pt x="71615" y="639113"/>
                </a:lnTo>
                <a:lnTo>
                  <a:pt x="95249" y="681990"/>
                </a:lnTo>
                <a:lnTo>
                  <a:pt x="102107" y="692277"/>
                </a:lnTo>
                <a:lnTo>
                  <a:pt x="102107" y="691134"/>
                </a:lnTo>
                <a:lnTo>
                  <a:pt x="120641" y="747487"/>
                </a:lnTo>
                <a:lnTo>
                  <a:pt x="128985" y="778393"/>
                </a:lnTo>
                <a:lnTo>
                  <a:pt x="138351" y="800781"/>
                </a:lnTo>
                <a:lnTo>
                  <a:pt x="157659" y="824725"/>
                </a:lnTo>
                <a:lnTo>
                  <a:pt x="195833" y="860298"/>
                </a:lnTo>
                <a:lnTo>
                  <a:pt x="201929" y="866394"/>
                </a:lnTo>
                <a:lnTo>
                  <a:pt x="201929" y="864870"/>
                </a:lnTo>
                <a:lnTo>
                  <a:pt x="204215" y="868680"/>
                </a:lnTo>
                <a:lnTo>
                  <a:pt x="204215" y="871728"/>
                </a:lnTo>
                <a:lnTo>
                  <a:pt x="205739" y="876300"/>
                </a:lnTo>
                <a:lnTo>
                  <a:pt x="210311" y="887730"/>
                </a:lnTo>
                <a:lnTo>
                  <a:pt x="234838" y="932494"/>
                </a:lnTo>
                <a:lnTo>
                  <a:pt x="265810" y="975089"/>
                </a:lnTo>
                <a:lnTo>
                  <a:pt x="269438" y="979170"/>
                </a:lnTo>
                <a:lnTo>
                  <a:pt x="294154" y="979170"/>
                </a:lnTo>
                <a:close/>
              </a:path>
              <a:path w="294639" h="979170">
                <a:moveTo>
                  <a:pt x="99059" y="13716"/>
                </a:moveTo>
                <a:lnTo>
                  <a:pt x="98297" y="16002"/>
                </a:lnTo>
                <a:lnTo>
                  <a:pt x="99059" y="13716"/>
                </a:lnTo>
                <a:close/>
              </a:path>
              <a:path w="294639" h="979170">
                <a:moveTo>
                  <a:pt x="98366" y="15895"/>
                </a:moveTo>
                <a:lnTo>
                  <a:pt x="98297" y="16110"/>
                </a:lnTo>
                <a:lnTo>
                  <a:pt x="98366" y="15895"/>
                </a:lnTo>
                <a:close/>
              </a:path>
              <a:path w="294639" h="979170">
                <a:moveTo>
                  <a:pt x="99059" y="14816"/>
                </a:moveTo>
                <a:lnTo>
                  <a:pt x="99059" y="13716"/>
                </a:lnTo>
                <a:lnTo>
                  <a:pt x="98366" y="15895"/>
                </a:lnTo>
                <a:lnTo>
                  <a:pt x="99059" y="14816"/>
                </a:lnTo>
                <a:close/>
              </a:path>
              <a:path w="294639" h="979170">
                <a:moveTo>
                  <a:pt x="102869" y="693420"/>
                </a:moveTo>
                <a:lnTo>
                  <a:pt x="102107" y="691134"/>
                </a:lnTo>
                <a:lnTo>
                  <a:pt x="102107" y="692277"/>
                </a:lnTo>
                <a:lnTo>
                  <a:pt x="102869" y="693420"/>
                </a:lnTo>
                <a:close/>
              </a:path>
              <a:path w="294639" h="979170">
                <a:moveTo>
                  <a:pt x="204215" y="868680"/>
                </a:moveTo>
                <a:lnTo>
                  <a:pt x="201929" y="864870"/>
                </a:lnTo>
                <a:lnTo>
                  <a:pt x="202691" y="867156"/>
                </a:lnTo>
                <a:lnTo>
                  <a:pt x="204215" y="868680"/>
                </a:lnTo>
                <a:close/>
              </a:path>
              <a:path w="294639" h="979170">
                <a:moveTo>
                  <a:pt x="202691" y="867156"/>
                </a:moveTo>
                <a:lnTo>
                  <a:pt x="201929" y="864870"/>
                </a:lnTo>
                <a:lnTo>
                  <a:pt x="201929" y="866394"/>
                </a:lnTo>
                <a:lnTo>
                  <a:pt x="202691" y="867156"/>
                </a:lnTo>
                <a:close/>
              </a:path>
              <a:path w="294639" h="979170">
                <a:moveTo>
                  <a:pt x="204215" y="871728"/>
                </a:moveTo>
                <a:lnTo>
                  <a:pt x="204215" y="868680"/>
                </a:lnTo>
                <a:lnTo>
                  <a:pt x="202691" y="867156"/>
                </a:lnTo>
                <a:lnTo>
                  <a:pt x="204215" y="87172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569836" y="2995333"/>
            <a:ext cx="252693" cy="863973"/>
          </a:xfrm>
          <a:custGeom>
            <a:avLst/>
            <a:gdLst/>
            <a:ahLst/>
            <a:cxnLst/>
            <a:rect l="l" t="t" r="r" b="b"/>
            <a:pathLst>
              <a:path w="286384" h="979170">
                <a:moveTo>
                  <a:pt x="285960" y="631697"/>
                </a:moveTo>
                <a:lnTo>
                  <a:pt x="285960" y="623315"/>
                </a:lnTo>
                <a:lnTo>
                  <a:pt x="285198" y="614933"/>
                </a:lnTo>
                <a:lnTo>
                  <a:pt x="208998" y="280415"/>
                </a:lnTo>
                <a:lnTo>
                  <a:pt x="194207" y="238988"/>
                </a:lnTo>
                <a:lnTo>
                  <a:pt x="170831" y="198219"/>
                </a:lnTo>
                <a:lnTo>
                  <a:pt x="144251" y="158734"/>
                </a:lnTo>
                <a:lnTo>
                  <a:pt x="119844" y="121157"/>
                </a:lnTo>
                <a:lnTo>
                  <a:pt x="109176" y="99821"/>
                </a:lnTo>
                <a:lnTo>
                  <a:pt x="109176" y="99059"/>
                </a:lnTo>
                <a:lnTo>
                  <a:pt x="107652" y="97535"/>
                </a:lnTo>
                <a:lnTo>
                  <a:pt x="84030" y="70103"/>
                </a:lnTo>
                <a:lnTo>
                  <a:pt x="48987" y="28437"/>
                </a:lnTo>
                <a:lnTo>
                  <a:pt x="24736" y="0"/>
                </a:lnTo>
                <a:lnTo>
                  <a:pt x="0" y="0"/>
                </a:lnTo>
                <a:lnTo>
                  <a:pt x="34532" y="40311"/>
                </a:lnTo>
                <a:lnTo>
                  <a:pt x="69552" y="82295"/>
                </a:lnTo>
                <a:lnTo>
                  <a:pt x="92412" y="108843"/>
                </a:lnTo>
                <a:lnTo>
                  <a:pt x="92412" y="108203"/>
                </a:lnTo>
                <a:lnTo>
                  <a:pt x="93174" y="109727"/>
                </a:lnTo>
                <a:lnTo>
                  <a:pt x="97746" y="119633"/>
                </a:lnTo>
                <a:lnTo>
                  <a:pt x="103842" y="130301"/>
                </a:lnTo>
                <a:lnTo>
                  <a:pt x="127258" y="167950"/>
                </a:lnTo>
                <a:lnTo>
                  <a:pt x="152367" y="204739"/>
                </a:lnTo>
                <a:lnTo>
                  <a:pt x="174931" y="242790"/>
                </a:lnTo>
                <a:lnTo>
                  <a:pt x="190710" y="284225"/>
                </a:lnTo>
                <a:lnTo>
                  <a:pt x="265386" y="609599"/>
                </a:lnTo>
                <a:lnTo>
                  <a:pt x="266148" y="616457"/>
                </a:lnTo>
                <a:lnTo>
                  <a:pt x="266910" y="622553"/>
                </a:lnTo>
                <a:lnTo>
                  <a:pt x="266910" y="693635"/>
                </a:lnTo>
                <a:lnTo>
                  <a:pt x="269028" y="688490"/>
                </a:lnTo>
                <a:lnTo>
                  <a:pt x="274854" y="674789"/>
                </a:lnTo>
                <a:lnTo>
                  <a:pt x="279946" y="660877"/>
                </a:lnTo>
                <a:lnTo>
                  <a:pt x="282912" y="647699"/>
                </a:lnTo>
                <a:lnTo>
                  <a:pt x="284436" y="640079"/>
                </a:lnTo>
                <a:lnTo>
                  <a:pt x="285960" y="631697"/>
                </a:lnTo>
                <a:close/>
              </a:path>
              <a:path w="286384" h="979170">
                <a:moveTo>
                  <a:pt x="93174" y="109727"/>
                </a:moveTo>
                <a:lnTo>
                  <a:pt x="92412" y="108203"/>
                </a:lnTo>
                <a:lnTo>
                  <a:pt x="93063" y="109599"/>
                </a:lnTo>
                <a:lnTo>
                  <a:pt x="93174" y="109727"/>
                </a:lnTo>
                <a:close/>
              </a:path>
              <a:path w="286384" h="979170">
                <a:moveTo>
                  <a:pt x="93063" y="109599"/>
                </a:moveTo>
                <a:lnTo>
                  <a:pt x="92412" y="108203"/>
                </a:lnTo>
                <a:lnTo>
                  <a:pt x="92412" y="108843"/>
                </a:lnTo>
                <a:lnTo>
                  <a:pt x="93063" y="109599"/>
                </a:lnTo>
                <a:close/>
              </a:path>
              <a:path w="286384" h="979170">
                <a:moveTo>
                  <a:pt x="93174" y="109836"/>
                </a:moveTo>
                <a:lnTo>
                  <a:pt x="93063" y="109599"/>
                </a:lnTo>
                <a:lnTo>
                  <a:pt x="93174" y="109836"/>
                </a:lnTo>
                <a:close/>
              </a:path>
              <a:path w="286384" h="979170">
                <a:moveTo>
                  <a:pt x="237192" y="761926"/>
                </a:moveTo>
                <a:lnTo>
                  <a:pt x="237192" y="722375"/>
                </a:lnTo>
                <a:lnTo>
                  <a:pt x="228810" y="736853"/>
                </a:lnTo>
                <a:lnTo>
                  <a:pt x="207733" y="776488"/>
                </a:lnTo>
                <a:lnTo>
                  <a:pt x="165817" y="860115"/>
                </a:lnTo>
                <a:lnTo>
                  <a:pt x="144007" y="902621"/>
                </a:lnTo>
                <a:lnTo>
                  <a:pt x="120982" y="944599"/>
                </a:lnTo>
                <a:lnTo>
                  <a:pt x="99983" y="979170"/>
                </a:lnTo>
                <a:lnTo>
                  <a:pt x="122033" y="979170"/>
                </a:lnTo>
                <a:lnTo>
                  <a:pt x="134835" y="958451"/>
                </a:lnTo>
                <a:lnTo>
                  <a:pt x="158737" y="915523"/>
                </a:lnTo>
                <a:lnTo>
                  <a:pt x="181304" y="872033"/>
                </a:lnTo>
                <a:lnTo>
                  <a:pt x="224265" y="786490"/>
                </a:lnTo>
                <a:lnTo>
                  <a:pt x="237192" y="761926"/>
                </a:lnTo>
                <a:close/>
              </a:path>
              <a:path w="286384" h="979170">
                <a:moveTo>
                  <a:pt x="266910" y="693635"/>
                </a:moveTo>
                <a:lnTo>
                  <a:pt x="266910" y="629411"/>
                </a:lnTo>
                <a:lnTo>
                  <a:pt x="266148" y="636269"/>
                </a:lnTo>
                <a:lnTo>
                  <a:pt x="263100" y="649985"/>
                </a:lnTo>
                <a:lnTo>
                  <a:pt x="260814" y="657605"/>
                </a:lnTo>
                <a:lnTo>
                  <a:pt x="258528" y="664463"/>
                </a:lnTo>
                <a:lnTo>
                  <a:pt x="252432" y="678941"/>
                </a:lnTo>
                <a:lnTo>
                  <a:pt x="240240" y="709421"/>
                </a:lnTo>
                <a:lnTo>
                  <a:pt x="235668" y="724661"/>
                </a:lnTo>
                <a:lnTo>
                  <a:pt x="237192" y="722375"/>
                </a:lnTo>
                <a:lnTo>
                  <a:pt x="237192" y="761926"/>
                </a:lnTo>
                <a:lnTo>
                  <a:pt x="253194" y="731519"/>
                </a:lnTo>
                <a:lnTo>
                  <a:pt x="254718" y="729995"/>
                </a:lnTo>
                <a:lnTo>
                  <a:pt x="256242" y="722375"/>
                </a:lnTo>
                <a:lnTo>
                  <a:pt x="258528" y="715517"/>
                </a:lnTo>
                <a:lnTo>
                  <a:pt x="263862" y="701039"/>
                </a:lnTo>
                <a:lnTo>
                  <a:pt x="266910" y="69363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997985" y="2995331"/>
            <a:ext cx="198344" cy="38100"/>
          </a:xfrm>
          <a:custGeom>
            <a:avLst/>
            <a:gdLst/>
            <a:ahLst/>
            <a:cxnLst/>
            <a:rect l="l" t="t" r="r" b="b"/>
            <a:pathLst>
              <a:path w="224789" h="43179">
                <a:moveTo>
                  <a:pt x="224352" y="23622"/>
                </a:moveTo>
                <a:lnTo>
                  <a:pt x="102032" y="0"/>
                </a:lnTo>
                <a:lnTo>
                  <a:pt x="0" y="0"/>
                </a:lnTo>
                <a:lnTo>
                  <a:pt x="220542" y="42672"/>
                </a:lnTo>
                <a:lnTo>
                  <a:pt x="224352" y="236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950534" y="3719457"/>
            <a:ext cx="327212" cy="103654"/>
          </a:xfrm>
          <a:custGeom>
            <a:avLst/>
            <a:gdLst/>
            <a:ahLst/>
            <a:cxnLst/>
            <a:rect l="l" t="t" r="r" b="b"/>
            <a:pathLst>
              <a:path w="370839" h="117475">
                <a:moveTo>
                  <a:pt x="71586" y="70982"/>
                </a:moveTo>
                <a:lnTo>
                  <a:pt x="64770" y="43433"/>
                </a:lnTo>
                <a:lnTo>
                  <a:pt x="0" y="98297"/>
                </a:lnTo>
                <a:lnTo>
                  <a:pt x="59436" y="111930"/>
                </a:lnTo>
                <a:lnTo>
                  <a:pt x="59436" y="73913"/>
                </a:lnTo>
                <a:lnTo>
                  <a:pt x="71586" y="70982"/>
                </a:lnTo>
                <a:close/>
              </a:path>
              <a:path w="370839" h="117475">
                <a:moveTo>
                  <a:pt x="76113" y="89281"/>
                </a:moveTo>
                <a:lnTo>
                  <a:pt x="71586" y="70982"/>
                </a:lnTo>
                <a:lnTo>
                  <a:pt x="59436" y="73913"/>
                </a:lnTo>
                <a:lnTo>
                  <a:pt x="64008" y="92202"/>
                </a:lnTo>
                <a:lnTo>
                  <a:pt x="76113" y="89281"/>
                </a:lnTo>
                <a:close/>
              </a:path>
              <a:path w="370839" h="117475">
                <a:moveTo>
                  <a:pt x="83058" y="117347"/>
                </a:moveTo>
                <a:lnTo>
                  <a:pt x="76113" y="89281"/>
                </a:lnTo>
                <a:lnTo>
                  <a:pt x="64008" y="92202"/>
                </a:lnTo>
                <a:lnTo>
                  <a:pt x="59436" y="73913"/>
                </a:lnTo>
                <a:lnTo>
                  <a:pt x="59436" y="111930"/>
                </a:lnTo>
                <a:lnTo>
                  <a:pt x="83058" y="117347"/>
                </a:lnTo>
                <a:close/>
              </a:path>
              <a:path w="370839" h="117475">
                <a:moveTo>
                  <a:pt x="370332" y="18287"/>
                </a:moveTo>
                <a:lnTo>
                  <a:pt x="365760" y="0"/>
                </a:lnTo>
                <a:lnTo>
                  <a:pt x="71586" y="70982"/>
                </a:lnTo>
                <a:lnTo>
                  <a:pt x="76113" y="89281"/>
                </a:lnTo>
                <a:lnTo>
                  <a:pt x="370332" y="182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787826" y="3303269"/>
            <a:ext cx="406213" cy="67235"/>
          </a:xfrm>
          <a:custGeom>
            <a:avLst/>
            <a:gdLst/>
            <a:ahLst/>
            <a:cxnLst/>
            <a:rect l="l" t="t" r="r" b="b"/>
            <a:pathLst>
              <a:path w="460375" h="76200">
                <a:moveTo>
                  <a:pt x="76200" y="28194"/>
                </a:moveTo>
                <a:lnTo>
                  <a:pt x="76200" y="0"/>
                </a:lnTo>
                <a:lnTo>
                  <a:pt x="0" y="38100"/>
                </a:lnTo>
                <a:lnTo>
                  <a:pt x="64008" y="70103"/>
                </a:lnTo>
                <a:lnTo>
                  <a:pt x="64008" y="28194"/>
                </a:lnTo>
                <a:lnTo>
                  <a:pt x="76200" y="28194"/>
                </a:lnTo>
                <a:close/>
              </a:path>
              <a:path w="460375" h="76200">
                <a:moveTo>
                  <a:pt x="460248" y="47244"/>
                </a:moveTo>
                <a:lnTo>
                  <a:pt x="460248" y="28194"/>
                </a:lnTo>
                <a:lnTo>
                  <a:pt x="64008" y="28194"/>
                </a:lnTo>
                <a:lnTo>
                  <a:pt x="64008" y="47244"/>
                </a:lnTo>
                <a:lnTo>
                  <a:pt x="460248" y="47244"/>
                </a:lnTo>
                <a:close/>
              </a:path>
              <a:path w="460375" h="76200">
                <a:moveTo>
                  <a:pt x="76200" y="76200"/>
                </a:moveTo>
                <a:lnTo>
                  <a:pt x="76200" y="47244"/>
                </a:lnTo>
                <a:lnTo>
                  <a:pt x="64008" y="47244"/>
                </a:lnTo>
                <a:lnTo>
                  <a:pt x="64008" y="70103"/>
                </a:lnTo>
                <a:lnTo>
                  <a:pt x="76200" y="762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707182" y="3720129"/>
            <a:ext cx="248771" cy="139513"/>
          </a:xfrm>
          <a:custGeom>
            <a:avLst/>
            <a:gdLst/>
            <a:ahLst/>
            <a:cxnLst/>
            <a:rect l="l" t="t" r="r" b="b"/>
            <a:pathLst>
              <a:path w="281940" h="158114">
                <a:moveTo>
                  <a:pt x="281453" y="157733"/>
                </a:moveTo>
                <a:lnTo>
                  <a:pt x="9144" y="0"/>
                </a:lnTo>
                <a:lnTo>
                  <a:pt x="0" y="16764"/>
                </a:lnTo>
                <a:lnTo>
                  <a:pt x="244163" y="157733"/>
                </a:lnTo>
                <a:lnTo>
                  <a:pt x="281453" y="15773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787863" y="2995332"/>
            <a:ext cx="218515" cy="115421"/>
          </a:xfrm>
          <a:custGeom>
            <a:avLst/>
            <a:gdLst/>
            <a:ahLst/>
            <a:cxnLst/>
            <a:rect l="l" t="t" r="r" b="b"/>
            <a:pathLst>
              <a:path w="247650" h="130810">
                <a:moveTo>
                  <a:pt x="210602" y="0"/>
                </a:moveTo>
                <a:lnTo>
                  <a:pt x="176921" y="0"/>
                </a:lnTo>
                <a:lnTo>
                  <a:pt x="0" y="114299"/>
                </a:lnTo>
                <a:lnTo>
                  <a:pt x="10668" y="130301"/>
                </a:lnTo>
                <a:lnTo>
                  <a:pt x="210602" y="0"/>
                </a:lnTo>
                <a:close/>
              </a:path>
              <a:path w="247650" h="130810">
                <a:moveTo>
                  <a:pt x="247205" y="0"/>
                </a:moveTo>
                <a:lnTo>
                  <a:pt x="225506" y="0"/>
                </a:lnTo>
                <a:lnTo>
                  <a:pt x="236982" y="17525"/>
                </a:lnTo>
                <a:lnTo>
                  <a:pt x="2472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870563" y="3241414"/>
            <a:ext cx="327212" cy="103654"/>
          </a:xfrm>
          <a:custGeom>
            <a:avLst/>
            <a:gdLst/>
            <a:ahLst/>
            <a:cxnLst/>
            <a:rect l="l" t="t" r="r" b="b"/>
            <a:pathLst>
              <a:path w="370840" h="117475">
                <a:moveTo>
                  <a:pt x="298745" y="46365"/>
                </a:moveTo>
                <a:lnTo>
                  <a:pt x="294218" y="28067"/>
                </a:lnTo>
                <a:lnTo>
                  <a:pt x="0" y="99060"/>
                </a:lnTo>
                <a:lnTo>
                  <a:pt x="4572" y="117348"/>
                </a:lnTo>
                <a:lnTo>
                  <a:pt x="298745" y="46365"/>
                </a:lnTo>
                <a:close/>
              </a:path>
              <a:path w="370840" h="117475">
                <a:moveTo>
                  <a:pt x="370332" y="19050"/>
                </a:moveTo>
                <a:lnTo>
                  <a:pt x="287274" y="0"/>
                </a:lnTo>
                <a:lnTo>
                  <a:pt x="294218" y="28067"/>
                </a:lnTo>
                <a:lnTo>
                  <a:pt x="306324" y="25146"/>
                </a:lnTo>
                <a:lnTo>
                  <a:pt x="310896" y="43434"/>
                </a:lnTo>
                <a:lnTo>
                  <a:pt x="310896" y="69395"/>
                </a:lnTo>
                <a:lnTo>
                  <a:pt x="370332" y="19050"/>
                </a:lnTo>
                <a:close/>
              </a:path>
              <a:path w="370840" h="117475">
                <a:moveTo>
                  <a:pt x="310896" y="43434"/>
                </a:moveTo>
                <a:lnTo>
                  <a:pt x="306324" y="25146"/>
                </a:lnTo>
                <a:lnTo>
                  <a:pt x="294218" y="28067"/>
                </a:lnTo>
                <a:lnTo>
                  <a:pt x="298745" y="46365"/>
                </a:lnTo>
                <a:lnTo>
                  <a:pt x="310896" y="43434"/>
                </a:lnTo>
                <a:close/>
              </a:path>
              <a:path w="370840" h="117475">
                <a:moveTo>
                  <a:pt x="310896" y="69395"/>
                </a:moveTo>
                <a:lnTo>
                  <a:pt x="310896" y="43434"/>
                </a:lnTo>
                <a:lnTo>
                  <a:pt x="298745" y="46365"/>
                </a:lnTo>
                <a:lnTo>
                  <a:pt x="305562" y="73914"/>
                </a:lnTo>
                <a:lnTo>
                  <a:pt x="310896" y="693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870563" y="3562799"/>
            <a:ext cx="327212" cy="103654"/>
          </a:xfrm>
          <a:custGeom>
            <a:avLst/>
            <a:gdLst/>
            <a:ahLst/>
            <a:cxnLst/>
            <a:rect l="l" t="t" r="r" b="b"/>
            <a:pathLst>
              <a:path w="370840" h="117475">
                <a:moveTo>
                  <a:pt x="298635" y="70955"/>
                </a:moveTo>
                <a:lnTo>
                  <a:pt x="4572" y="0"/>
                </a:lnTo>
                <a:lnTo>
                  <a:pt x="0" y="18288"/>
                </a:lnTo>
                <a:lnTo>
                  <a:pt x="294151" y="89264"/>
                </a:lnTo>
                <a:lnTo>
                  <a:pt x="298635" y="70955"/>
                </a:lnTo>
                <a:close/>
              </a:path>
              <a:path w="370840" h="117475">
                <a:moveTo>
                  <a:pt x="310896" y="111930"/>
                </a:moveTo>
                <a:lnTo>
                  <a:pt x="310896" y="73913"/>
                </a:lnTo>
                <a:lnTo>
                  <a:pt x="306324" y="92201"/>
                </a:lnTo>
                <a:lnTo>
                  <a:pt x="294151" y="89264"/>
                </a:lnTo>
                <a:lnTo>
                  <a:pt x="287274" y="117347"/>
                </a:lnTo>
                <a:lnTo>
                  <a:pt x="310896" y="111930"/>
                </a:lnTo>
                <a:close/>
              </a:path>
              <a:path w="370840" h="117475">
                <a:moveTo>
                  <a:pt x="310896" y="73913"/>
                </a:moveTo>
                <a:lnTo>
                  <a:pt x="298635" y="70955"/>
                </a:lnTo>
                <a:lnTo>
                  <a:pt x="294151" y="89264"/>
                </a:lnTo>
                <a:lnTo>
                  <a:pt x="306324" y="92201"/>
                </a:lnTo>
                <a:lnTo>
                  <a:pt x="310896" y="73913"/>
                </a:lnTo>
                <a:close/>
              </a:path>
              <a:path w="370840" h="117475">
                <a:moveTo>
                  <a:pt x="370332" y="98297"/>
                </a:moveTo>
                <a:lnTo>
                  <a:pt x="305562" y="42671"/>
                </a:lnTo>
                <a:lnTo>
                  <a:pt x="298635" y="70955"/>
                </a:lnTo>
                <a:lnTo>
                  <a:pt x="310896" y="73913"/>
                </a:lnTo>
                <a:lnTo>
                  <a:pt x="310896" y="111930"/>
                </a:lnTo>
                <a:lnTo>
                  <a:pt x="370332" y="9829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902297" y="2995331"/>
            <a:ext cx="3549350" cy="8639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456018" y="2995332"/>
            <a:ext cx="0" cy="863973"/>
          </a:xfrm>
          <a:custGeom>
            <a:avLst/>
            <a:gdLst/>
            <a:ahLst/>
            <a:cxnLst/>
            <a:rect l="l" t="t" r="r" b="b"/>
            <a:pathLst>
              <a:path h="979170">
                <a:moveTo>
                  <a:pt x="0" y="0"/>
                </a:moveTo>
                <a:lnTo>
                  <a:pt x="0" y="979170"/>
                </a:lnTo>
              </a:path>
            </a:pathLst>
          </a:custGeom>
          <a:ln w="9906">
            <a:solidFill>
              <a:srgbClr val="003399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902634" y="2995332"/>
            <a:ext cx="0" cy="863973"/>
          </a:xfrm>
          <a:custGeom>
            <a:avLst/>
            <a:gdLst/>
            <a:ahLst/>
            <a:cxnLst/>
            <a:rect l="l" t="t" r="r" b="b"/>
            <a:pathLst>
              <a:path h="979170">
                <a:moveTo>
                  <a:pt x="0" y="0"/>
                </a:moveTo>
                <a:lnTo>
                  <a:pt x="0" y="979170"/>
                </a:lnTo>
              </a:path>
            </a:pathLst>
          </a:custGeom>
          <a:ln w="57150">
            <a:solidFill>
              <a:srgbClr val="003399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438537" y="2995332"/>
            <a:ext cx="0" cy="863973"/>
          </a:xfrm>
          <a:custGeom>
            <a:avLst/>
            <a:gdLst/>
            <a:ahLst/>
            <a:cxnLst/>
            <a:rect l="l" t="t" r="r" b="b"/>
            <a:pathLst>
              <a:path h="979170">
                <a:moveTo>
                  <a:pt x="0" y="0"/>
                </a:moveTo>
                <a:lnTo>
                  <a:pt x="0" y="979170"/>
                </a:lnTo>
              </a:path>
            </a:pathLst>
          </a:custGeom>
          <a:ln w="57150">
            <a:solidFill>
              <a:srgbClr val="003399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537883" y="3858633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873502" y="3859305"/>
            <a:ext cx="3295007" cy="86397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028701" y="4192793"/>
            <a:ext cx="3270996" cy="530599"/>
          </a:xfrm>
          <a:custGeom>
            <a:avLst/>
            <a:gdLst/>
            <a:ahLst/>
            <a:cxnLst/>
            <a:rect l="l" t="t" r="r" b="b"/>
            <a:pathLst>
              <a:path w="3707129" h="601345">
                <a:moveTo>
                  <a:pt x="0" y="0"/>
                </a:moveTo>
                <a:lnTo>
                  <a:pt x="0" y="601217"/>
                </a:lnTo>
                <a:lnTo>
                  <a:pt x="3707129" y="601217"/>
                </a:lnTo>
                <a:lnTo>
                  <a:pt x="370712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024666" y="4188086"/>
            <a:ext cx="3279401" cy="535641"/>
          </a:xfrm>
          <a:custGeom>
            <a:avLst/>
            <a:gdLst/>
            <a:ahLst/>
            <a:cxnLst/>
            <a:rect l="l" t="t" r="r" b="b"/>
            <a:pathLst>
              <a:path w="3716654" h="607060">
                <a:moveTo>
                  <a:pt x="3716274" y="606551"/>
                </a:moveTo>
                <a:lnTo>
                  <a:pt x="3716274" y="0"/>
                </a:lnTo>
                <a:lnTo>
                  <a:pt x="0" y="0"/>
                </a:lnTo>
                <a:lnTo>
                  <a:pt x="0" y="606551"/>
                </a:lnTo>
                <a:lnTo>
                  <a:pt x="4571" y="606551"/>
                </a:lnTo>
                <a:lnTo>
                  <a:pt x="4571" y="9905"/>
                </a:lnTo>
                <a:lnTo>
                  <a:pt x="9143" y="5334"/>
                </a:lnTo>
                <a:lnTo>
                  <a:pt x="9143" y="9905"/>
                </a:lnTo>
                <a:lnTo>
                  <a:pt x="3707129" y="9905"/>
                </a:lnTo>
                <a:lnTo>
                  <a:pt x="3707129" y="5334"/>
                </a:lnTo>
                <a:lnTo>
                  <a:pt x="3711702" y="9905"/>
                </a:lnTo>
                <a:lnTo>
                  <a:pt x="3711702" y="606551"/>
                </a:lnTo>
                <a:lnTo>
                  <a:pt x="3716274" y="606551"/>
                </a:lnTo>
                <a:close/>
              </a:path>
              <a:path w="3716654" h="607060">
                <a:moveTo>
                  <a:pt x="9143" y="9905"/>
                </a:moveTo>
                <a:lnTo>
                  <a:pt x="9143" y="5334"/>
                </a:lnTo>
                <a:lnTo>
                  <a:pt x="4571" y="9905"/>
                </a:lnTo>
                <a:lnTo>
                  <a:pt x="9143" y="9905"/>
                </a:lnTo>
                <a:close/>
              </a:path>
              <a:path w="3716654" h="607060">
                <a:moveTo>
                  <a:pt x="9143" y="606551"/>
                </a:moveTo>
                <a:lnTo>
                  <a:pt x="9143" y="9905"/>
                </a:lnTo>
                <a:lnTo>
                  <a:pt x="4571" y="9905"/>
                </a:lnTo>
                <a:lnTo>
                  <a:pt x="4571" y="606551"/>
                </a:lnTo>
                <a:lnTo>
                  <a:pt x="9143" y="606551"/>
                </a:lnTo>
                <a:close/>
              </a:path>
              <a:path w="3716654" h="607060">
                <a:moveTo>
                  <a:pt x="3711702" y="9905"/>
                </a:moveTo>
                <a:lnTo>
                  <a:pt x="3707129" y="5334"/>
                </a:lnTo>
                <a:lnTo>
                  <a:pt x="3707129" y="9905"/>
                </a:lnTo>
                <a:lnTo>
                  <a:pt x="3711702" y="9905"/>
                </a:lnTo>
                <a:close/>
              </a:path>
              <a:path w="3716654" h="607060">
                <a:moveTo>
                  <a:pt x="3711702" y="606551"/>
                </a:moveTo>
                <a:lnTo>
                  <a:pt x="3711702" y="9905"/>
                </a:lnTo>
                <a:lnTo>
                  <a:pt x="3707129" y="9905"/>
                </a:lnTo>
                <a:lnTo>
                  <a:pt x="3707129" y="606551"/>
                </a:lnTo>
                <a:lnTo>
                  <a:pt x="3711702" y="606551"/>
                </a:lnTo>
                <a:close/>
              </a:path>
            </a:pathLst>
          </a:custGeom>
          <a:solidFill>
            <a:srgbClr val="003399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902297" y="3859305"/>
            <a:ext cx="3549350" cy="35096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894230" y="3859305"/>
            <a:ext cx="3566272" cy="359148"/>
          </a:xfrm>
          <a:custGeom>
            <a:avLst/>
            <a:gdLst/>
            <a:ahLst/>
            <a:cxnLst/>
            <a:rect l="l" t="t" r="r" b="b"/>
            <a:pathLst>
              <a:path w="4041775" h="407035">
                <a:moveTo>
                  <a:pt x="9144" y="397764"/>
                </a:moveTo>
                <a:lnTo>
                  <a:pt x="9143" y="0"/>
                </a:lnTo>
                <a:lnTo>
                  <a:pt x="0" y="0"/>
                </a:lnTo>
                <a:lnTo>
                  <a:pt x="0" y="406908"/>
                </a:lnTo>
                <a:lnTo>
                  <a:pt x="4572" y="406908"/>
                </a:lnTo>
                <a:lnTo>
                  <a:pt x="4572" y="397764"/>
                </a:lnTo>
                <a:lnTo>
                  <a:pt x="9144" y="397764"/>
                </a:lnTo>
                <a:close/>
              </a:path>
              <a:path w="4041775" h="407035">
                <a:moveTo>
                  <a:pt x="4037076" y="397764"/>
                </a:moveTo>
                <a:lnTo>
                  <a:pt x="4572" y="397764"/>
                </a:lnTo>
                <a:lnTo>
                  <a:pt x="9144" y="402336"/>
                </a:lnTo>
                <a:lnTo>
                  <a:pt x="9143" y="406908"/>
                </a:lnTo>
                <a:lnTo>
                  <a:pt x="4031741" y="406908"/>
                </a:lnTo>
                <a:lnTo>
                  <a:pt x="4031741" y="402336"/>
                </a:lnTo>
                <a:lnTo>
                  <a:pt x="4037076" y="397764"/>
                </a:lnTo>
                <a:close/>
              </a:path>
              <a:path w="4041775" h="407035">
                <a:moveTo>
                  <a:pt x="9143" y="406908"/>
                </a:moveTo>
                <a:lnTo>
                  <a:pt x="9144" y="402336"/>
                </a:lnTo>
                <a:lnTo>
                  <a:pt x="4572" y="397764"/>
                </a:lnTo>
                <a:lnTo>
                  <a:pt x="4572" y="406908"/>
                </a:lnTo>
                <a:lnTo>
                  <a:pt x="9143" y="406908"/>
                </a:lnTo>
                <a:close/>
              </a:path>
              <a:path w="4041775" h="407035">
                <a:moveTo>
                  <a:pt x="4041648" y="406908"/>
                </a:moveTo>
                <a:lnTo>
                  <a:pt x="4041648" y="0"/>
                </a:lnTo>
                <a:lnTo>
                  <a:pt x="4031741" y="0"/>
                </a:lnTo>
                <a:lnTo>
                  <a:pt x="4031741" y="397764"/>
                </a:lnTo>
                <a:lnTo>
                  <a:pt x="4037076" y="397764"/>
                </a:lnTo>
                <a:lnTo>
                  <a:pt x="4037076" y="406908"/>
                </a:lnTo>
                <a:lnTo>
                  <a:pt x="4041648" y="406908"/>
                </a:lnTo>
                <a:close/>
              </a:path>
              <a:path w="4041775" h="407035">
                <a:moveTo>
                  <a:pt x="4037076" y="406908"/>
                </a:moveTo>
                <a:lnTo>
                  <a:pt x="4037076" y="397764"/>
                </a:lnTo>
                <a:lnTo>
                  <a:pt x="4031741" y="402336"/>
                </a:lnTo>
                <a:lnTo>
                  <a:pt x="4031741" y="406908"/>
                </a:lnTo>
                <a:lnTo>
                  <a:pt x="4037076" y="406908"/>
                </a:lnTo>
                <a:close/>
              </a:path>
            </a:pathLst>
          </a:custGeom>
          <a:solidFill>
            <a:srgbClr val="003399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877421" y="3859305"/>
            <a:ext cx="3586443" cy="359709"/>
          </a:xfrm>
          <a:custGeom>
            <a:avLst/>
            <a:gdLst/>
            <a:ahLst/>
            <a:cxnLst/>
            <a:rect l="l" t="t" r="r" b="b"/>
            <a:pathLst>
              <a:path w="4064635" h="407670">
                <a:moveTo>
                  <a:pt x="57150" y="350520"/>
                </a:moveTo>
                <a:lnTo>
                  <a:pt x="57150" y="0"/>
                </a:lnTo>
                <a:lnTo>
                  <a:pt x="0" y="0"/>
                </a:lnTo>
                <a:lnTo>
                  <a:pt x="0" y="407670"/>
                </a:lnTo>
                <a:lnTo>
                  <a:pt x="28193" y="407670"/>
                </a:lnTo>
                <a:lnTo>
                  <a:pt x="28194" y="350520"/>
                </a:lnTo>
                <a:lnTo>
                  <a:pt x="57150" y="350520"/>
                </a:lnTo>
                <a:close/>
              </a:path>
              <a:path w="4064635" h="407670">
                <a:moveTo>
                  <a:pt x="4036314" y="350520"/>
                </a:moveTo>
                <a:lnTo>
                  <a:pt x="28194" y="350520"/>
                </a:lnTo>
                <a:lnTo>
                  <a:pt x="57150" y="379475"/>
                </a:lnTo>
                <a:lnTo>
                  <a:pt x="57150" y="407670"/>
                </a:lnTo>
                <a:lnTo>
                  <a:pt x="4007357" y="407670"/>
                </a:lnTo>
                <a:lnTo>
                  <a:pt x="4007357" y="379475"/>
                </a:lnTo>
                <a:lnTo>
                  <a:pt x="4036314" y="350520"/>
                </a:lnTo>
                <a:close/>
              </a:path>
              <a:path w="4064635" h="407670">
                <a:moveTo>
                  <a:pt x="57150" y="407670"/>
                </a:moveTo>
                <a:lnTo>
                  <a:pt x="57150" y="379475"/>
                </a:lnTo>
                <a:lnTo>
                  <a:pt x="28194" y="350520"/>
                </a:lnTo>
                <a:lnTo>
                  <a:pt x="28193" y="407670"/>
                </a:lnTo>
                <a:lnTo>
                  <a:pt x="57150" y="407670"/>
                </a:lnTo>
                <a:close/>
              </a:path>
              <a:path w="4064635" h="407670">
                <a:moveTo>
                  <a:pt x="4064508" y="407670"/>
                </a:moveTo>
                <a:lnTo>
                  <a:pt x="4064508" y="0"/>
                </a:lnTo>
                <a:lnTo>
                  <a:pt x="4007357" y="0"/>
                </a:lnTo>
                <a:lnTo>
                  <a:pt x="4007357" y="350520"/>
                </a:lnTo>
                <a:lnTo>
                  <a:pt x="4036314" y="350520"/>
                </a:lnTo>
                <a:lnTo>
                  <a:pt x="4036314" y="407670"/>
                </a:lnTo>
                <a:lnTo>
                  <a:pt x="4064508" y="407670"/>
                </a:lnTo>
                <a:close/>
              </a:path>
              <a:path w="4064635" h="407670">
                <a:moveTo>
                  <a:pt x="4036314" y="407670"/>
                </a:moveTo>
                <a:lnTo>
                  <a:pt x="4036314" y="350520"/>
                </a:lnTo>
                <a:lnTo>
                  <a:pt x="4007357" y="379475"/>
                </a:lnTo>
                <a:lnTo>
                  <a:pt x="4007357" y="407670"/>
                </a:lnTo>
                <a:lnTo>
                  <a:pt x="4036314" y="407670"/>
                </a:lnTo>
                <a:close/>
              </a:path>
            </a:pathLst>
          </a:custGeom>
          <a:solidFill>
            <a:srgbClr val="003399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537883" y="4722607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5279841" y="4723280"/>
            <a:ext cx="2084294" cy="841561"/>
          </a:xfrm>
          <a:custGeom>
            <a:avLst/>
            <a:gdLst/>
            <a:ahLst/>
            <a:cxnLst/>
            <a:rect l="l" t="t" r="r" b="b"/>
            <a:pathLst>
              <a:path w="2362200" h="953770">
                <a:moveTo>
                  <a:pt x="18994" y="0"/>
                </a:moveTo>
                <a:lnTo>
                  <a:pt x="0" y="0"/>
                </a:lnTo>
                <a:lnTo>
                  <a:pt x="568" y="49387"/>
                </a:lnTo>
                <a:lnTo>
                  <a:pt x="5950" y="98221"/>
                </a:lnTo>
                <a:lnTo>
                  <a:pt x="15634" y="146203"/>
                </a:lnTo>
                <a:lnTo>
                  <a:pt x="18936" y="157760"/>
                </a:lnTo>
                <a:lnTo>
                  <a:pt x="18936" y="579"/>
                </a:lnTo>
                <a:lnTo>
                  <a:pt x="18994" y="0"/>
                </a:lnTo>
                <a:close/>
              </a:path>
              <a:path w="2362200" h="953770">
                <a:moveTo>
                  <a:pt x="288963" y="672369"/>
                </a:moveTo>
                <a:lnTo>
                  <a:pt x="288963" y="643890"/>
                </a:lnTo>
                <a:lnTo>
                  <a:pt x="278295" y="623316"/>
                </a:lnTo>
                <a:lnTo>
                  <a:pt x="255525" y="582968"/>
                </a:lnTo>
                <a:lnTo>
                  <a:pt x="231296" y="541909"/>
                </a:lnTo>
                <a:lnTo>
                  <a:pt x="180573" y="457730"/>
                </a:lnTo>
                <a:lnTo>
                  <a:pt x="155136" y="414649"/>
                </a:lnTo>
                <a:lnTo>
                  <a:pt x="130351" y="370931"/>
                </a:lnTo>
                <a:lnTo>
                  <a:pt x="106747" y="326597"/>
                </a:lnTo>
                <a:lnTo>
                  <a:pt x="84852" y="281664"/>
                </a:lnTo>
                <a:lnTo>
                  <a:pt x="65194" y="236153"/>
                </a:lnTo>
                <a:lnTo>
                  <a:pt x="48300" y="190082"/>
                </a:lnTo>
                <a:lnTo>
                  <a:pt x="34700" y="143470"/>
                </a:lnTo>
                <a:lnTo>
                  <a:pt x="24920" y="96336"/>
                </a:lnTo>
                <a:lnTo>
                  <a:pt x="19490" y="48699"/>
                </a:lnTo>
                <a:lnTo>
                  <a:pt x="18936" y="579"/>
                </a:lnTo>
                <a:lnTo>
                  <a:pt x="18936" y="157760"/>
                </a:lnTo>
                <a:lnTo>
                  <a:pt x="45888" y="239827"/>
                </a:lnTo>
                <a:lnTo>
                  <a:pt x="65446" y="285576"/>
                </a:lnTo>
                <a:lnTo>
                  <a:pt x="87285" y="330690"/>
                </a:lnTo>
                <a:lnTo>
                  <a:pt x="110898" y="375222"/>
                </a:lnTo>
                <a:lnTo>
                  <a:pt x="135781" y="419227"/>
                </a:lnTo>
                <a:lnTo>
                  <a:pt x="161427" y="462757"/>
                </a:lnTo>
                <a:lnTo>
                  <a:pt x="212986" y="548613"/>
                </a:lnTo>
                <a:lnTo>
                  <a:pt x="237888" y="591046"/>
                </a:lnTo>
                <a:lnTo>
                  <a:pt x="261531" y="633222"/>
                </a:lnTo>
                <a:lnTo>
                  <a:pt x="272199" y="653034"/>
                </a:lnTo>
                <a:lnTo>
                  <a:pt x="273723" y="654558"/>
                </a:lnTo>
                <a:lnTo>
                  <a:pt x="281343" y="662940"/>
                </a:lnTo>
                <a:lnTo>
                  <a:pt x="288201" y="671322"/>
                </a:lnTo>
                <a:lnTo>
                  <a:pt x="288963" y="672369"/>
                </a:lnTo>
                <a:close/>
              </a:path>
              <a:path w="2362200" h="953770">
                <a:moveTo>
                  <a:pt x="1127925" y="953262"/>
                </a:moveTo>
                <a:lnTo>
                  <a:pt x="1127925" y="934212"/>
                </a:lnTo>
                <a:lnTo>
                  <a:pt x="1125639" y="934212"/>
                </a:lnTo>
                <a:lnTo>
                  <a:pt x="1125639" y="934013"/>
                </a:lnTo>
                <a:lnTo>
                  <a:pt x="1092873" y="931164"/>
                </a:lnTo>
                <a:lnTo>
                  <a:pt x="1044003" y="930797"/>
                </a:lnTo>
                <a:lnTo>
                  <a:pt x="993170" y="932603"/>
                </a:lnTo>
                <a:lnTo>
                  <a:pt x="942126" y="933371"/>
                </a:lnTo>
                <a:lnTo>
                  <a:pt x="892037" y="929897"/>
                </a:lnTo>
                <a:lnTo>
                  <a:pt x="844461" y="918972"/>
                </a:lnTo>
                <a:lnTo>
                  <a:pt x="734733" y="879348"/>
                </a:lnTo>
                <a:lnTo>
                  <a:pt x="625005" y="840486"/>
                </a:lnTo>
                <a:lnTo>
                  <a:pt x="514515" y="802386"/>
                </a:lnTo>
                <a:lnTo>
                  <a:pt x="404025" y="763524"/>
                </a:lnTo>
                <a:lnTo>
                  <a:pt x="394881" y="760476"/>
                </a:lnTo>
                <a:lnTo>
                  <a:pt x="355257" y="729234"/>
                </a:lnTo>
                <a:lnTo>
                  <a:pt x="331720" y="698906"/>
                </a:lnTo>
                <a:lnTo>
                  <a:pt x="320802" y="683067"/>
                </a:lnTo>
                <a:lnTo>
                  <a:pt x="309537" y="667512"/>
                </a:lnTo>
                <a:lnTo>
                  <a:pt x="302679" y="659130"/>
                </a:lnTo>
                <a:lnTo>
                  <a:pt x="295059" y="649986"/>
                </a:lnTo>
                <a:lnTo>
                  <a:pt x="288201" y="641604"/>
                </a:lnTo>
                <a:lnTo>
                  <a:pt x="288963" y="643890"/>
                </a:lnTo>
                <a:lnTo>
                  <a:pt x="288963" y="672369"/>
                </a:lnTo>
                <a:lnTo>
                  <a:pt x="294297" y="679704"/>
                </a:lnTo>
                <a:lnTo>
                  <a:pt x="307020" y="696817"/>
                </a:lnTo>
                <a:lnTo>
                  <a:pt x="320124" y="715284"/>
                </a:lnTo>
                <a:lnTo>
                  <a:pt x="333839" y="733487"/>
                </a:lnTo>
                <a:lnTo>
                  <a:pt x="365925" y="765048"/>
                </a:lnTo>
                <a:lnTo>
                  <a:pt x="507657" y="819912"/>
                </a:lnTo>
                <a:lnTo>
                  <a:pt x="728637" y="897636"/>
                </a:lnTo>
                <a:lnTo>
                  <a:pt x="838365" y="936498"/>
                </a:lnTo>
                <a:lnTo>
                  <a:pt x="845985" y="939546"/>
                </a:lnTo>
                <a:lnTo>
                  <a:pt x="894471" y="949439"/>
                </a:lnTo>
                <a:lnTo>
                  <a:pt x="943636" y="952481"/>
                </a:lnTo>
                <a:lnTo>
                  <a:pt x="993268" y="951640"/>
                </a:lnTo>
                <a:lnTo>
                  <a:pt x="1042765" y="949897"/>
                </a:lnTo>
                <a:lnTo>
                  <a:pt x="1092111" y="950214"/>
                </a:lnTo>
                <a:lnTo>
                  <a:pt x="1125639" y="953262"/>
                </a:lnTo>
                <a:lnTo>
                  <a:pt x="1125639" y="934212"/>
                </a:lnTo>
                <a:lnTo>
                  <a:pt x="1126529" y="934090"/>
                </a:lnTo>
                <a:lnTo>
                  <a:pt x="1126529" y="953262"/>
                </a:lnTo>
                <a:lnTo>
                  <a:pt x="1127925" y="953262"/>
                </a:lnTo>
                <a:close/>
              </a:path>
              <a:path w="2362200" h="953770">
                <a:moveTo>
                  <a:pt x="1527856" y="868131"/>
                </a:moveTo>
                <a:lnTo>
                  <a:pt x="1457089" y="883396"/>
                </a:lnTo>
                <a:lnTo>
                  <a:pt x="1410445" y="891994"/>
                </a:lnTo>
                <a:lnTo>
                  <a:pt x="1363683" y="899926"/>
                </a:lnTo>
                <a:lnTo>
                  <a:pt x="1316827" y="907310"/>
                </a:lnTo>
                <a:lnTo>
                  <a:pt x="1269900" y="914264"/>
                </a:lnTo>
                <a:lnTo>
                  <a:pt x="1222926" y="920906"/>
                </a:lnTo>
                <a:lnTo>
                  <a:pt x="1175931" y="927354"/>
                </a:lnTo>
                <a:lnTo>
                  <a:pt x="1126529" y="934090"/>
                </a:lnTo>
                <a:lnTo>
                  <a:pt x="1127925" y="934212"/>
                </a:lnTo>
                <a:lnTo>
                  <a:pt x="1127925" y="953262"/>
                </a:lnTo>
                <a:lnTo>
                  <a:pt x="1178979" y="946404"/>
                </a:lnTo>
                <a:lnTo>
                  <a:pt x="1226199" y="939469"/>
                </a:lnTo>
                <a:lnTo>
                  <a:pt x="1273262" y="932692"/>
                </a:lnTo>
                <a:lnTo>
                  <a:pt x="1320203" y="925819"/>
                </a:lnTo>
                <a:lnTo>
                  <a:pt x="1367053" y="918597"/>
                </a:lnTo>
                <a:lnTo>
                  <a:pt x="1413848" y="910772"/>
                </a:lnTo>
                <a:lnTo>
                  <a:pt x="1460619" y="902091"/>
                </a:lnTo>
                <a:lnTo>
                  <a:pt x="1507401" y="892302"/>
                </a:lnTo>
                <a:lnTo>
                  <a:pt x="1525689" y="888422"/>
                </a:lnTo>
                <a:lnTo>
                  <a:pt x="1525689" y="869442"/>
                </a:lnTo>
                <a:lnTo>
                  <a:pt x="1527856" y="868131"/>
                </a:lnTo>
                <a:close/>
              </a:path>
              <a:path w="2362200" h="953770">
                <a:moveTo>
                  <a:pt x="1528737" y="867918"/>
                </a:moveTo>
                <a:lnTo>
                  <a:pt x="1527856" y="868131"/>
                </a:lnTo>
                <a:lnTo>
                  <a:pt x="1525689" y="869442"/>
                </a:lnTo>
                <a:lnTo>
                  <a:pt x="1528737" y="867918"/>
                </a:lnTo>
                <a:close/>
              </a:path>
              <a:path w="2362200" h="953770">
                <a:moveTo>
                  <a:pt x="1528737" y="887776"/>
                </a:moveTo>
                <a:lnTo>
                  <a:pt x="1528737" y="867918"/>
                </a:lnTo>
                <a:lnTo>
                  <a:pt x="1525689" y="869442"/>
                </a:lnTo>
                <a:lnTo>
                  <a:pt x="1525689" y="888422"/>
                </a:lnTo>
                <a:lnTo>
                  <a:pt x="1528737" y="887776"/>
                </a:lnTo>
                <a:close/>
              </a:path>
              <a:path w="2362200" h="953770">
                <a:moveTo>
                  <a:pt x="2361878" y="0"/>
                </a:moveTo>
                <a:lnTo>
                  <a:pt x="2341360" y="0"/>
                </a:lnTo>
                <a:lnTo>
                  <a:pt x="2326928" y="38121"/>
                </a:lnTo>
                <a:lnTo>
                  <a:pt x="2307143" y="84039"/>
                </a:lnTo>
                <a:lnTo>
                  <a:pt x="2284974" y="128691"/>
                </a:lnTo>
                <a:lnTo>
                  <a:pt x="2260239" y="171336"/>
                </a:lnTo>
                <a:lnTo>
                  <a:pt x="2232757" y="211236"/>
                </a:lnTo>
                <a:lnTo>
                  <a:pt x="2202345" y="247650"/>
                </a:lnTo>
                <a:lnTo>
                  <a:pt x="2177961" y="271272"/>
                </a:lnTo>
                <a:lnTo>
                  <a:pt x="2175675" y="273558"/>
                </a:lnTo>
                <a:lnTo>
                  <a:pt x="2174913" y="275082"/>
                </a:lnTo>
                <a:lnTo>
                  <a:pt x="2172627" y="282702"/>
                </a:lnTo>
                <a:lnTo>
                  <a:pt x="2153189" y="335928"/>
                </a:lnTo>
                <a:lnTo>
                  <a:pt x="2138134" y="370641"/>
                </a:lnTo>
                <a:lnTo>
                  <a:pt x="2124126" y="393291"/>
                </a:lnTo>
                <a:lnTo>
                  <a:pt x="2107829" y="410326"/>
                </a:lnTo>
                <a:lnTo>
                  <a:pt x="2055024" y="453356"/>
                </a:lnTo>
                <a:lnTo>
                  <a:pt x="2004225" y="499110"/>
                </a:lnTo>
                <a:lnTo>
                  <a:pt x="2003463" y="499872"/>
                </a:lnTo>
                <a:lnTo>
                  <a:pt x="2003463" y="500634"/>
                </a:lnTo>
                <a:lnTo>
                  <a:pt x="2002701" y="500634"/>
                </a:lnTo>
                <a:lnTo>
                  <a:pt x="1961645" y="556931"/>
                </a:lnTo>
                <a:lnTo>
                  <a:pt x="1928338" y="594235"/>
                </a:lnTo>
                <a:lnTo>
                  <a:pt x="1892483" y="628878"/>
                </a:lnTo>
                <a:lnTo>
                  <a:pt x="1854450" y="661188"/>
                </a:lnTo>
                <a:lnTo>
                  <a:pt x="1814612" y="691494"/>
                </a:lnTo>
                <a:lnTo>
                  <a:pt x="1773339" y="720123"/>
                </a:lnTo>
                <a:lnTo>
                  <a:pt x="1731003" y="747405"/>
                </a:lnTo>
                <a:lnTo>
                  <a:pt x="1687975" y="773668"/>
                </a:lnTo>
                <a:lnTo>
                  <a:pt x="1644627" y="799241"/>
                </a:lnTo>
                <a:lnTo>
                  <a:pt x="1601330" y="824452"/>
                </a:lnTo>
                <a:lnTo>
                  <a:pt x="1558455" y="849630"/>
                </a:lnTo>
                <a:lnTo>
                  <a:pt x="1527856" y="868131"/>
                </a:lnTo>
                <a:lnTo>
                  <a:pt x="1528737" y="867918"/>
                </a:lnTo>
                <a:lnTo>
                  <a:pt x="1528737" y="887776"/>
                </a:lnTo>
                <a:lnTo>
                  <a:pt x="1532547" y="886968"/>
                </a:lnTo>
                <a:lnTo>
                  <a:pt x="1534071" y="886206"/>
                </a:lnTo>
                <a:lnTo>
                  <a:pt x="1534833" y="886206"/>
                </a:lnTo>
                <a:lnTo>
                  <a:pt x="1535595" y="885444"/>
                </a:lnTo>
                <a:lnTo>
                  <a:pt x="1568361" y="865632"/>
                </a:lnTo>
                <a:lnTo>
                  <a:pt x="1654812" y="815534"/>
                </a:lnTo>
                <a:lnTo>
                  <a:pt x="1698807" y="789521"/>
                </a:lnTo>
                <a:lnTo>
                  <a:pt x="1742696" y="762553"/>
                </a:lnTo>
                <a:lnTo>
                  <a:pt x="1786017" y="734394"/>
                </a:lnTo>
                <a:lnTo>
                  <a:pt x="1828305" y="704810"/>
                </a:lnTo>
                <a:lnTo>
                  <a:pt x="1869097" y="673566"/>
                </a:lnTo>
                <a:lnTo>
                  <a:pt x="1907930" y="640428"/>
                </a:lnTo>
                <a:lnTo>
                  <a:pt x="1944339" y="605162"/>
                </a:lnTo>
                <a:lnTo>
                  <a:pt x="1977862" y="567532"/>
                </a:lnTo>
                <a:lnTo>
                  <a:pt x="2008035" y="527304"/>
                </a:lnTo>
                <a:lnTo>
                  <a:pt x="2017179" y="513588"/>
                </a:lnTo>
                <a:lnTo>
                  <a:pt x="2017179" y="512826"/>
                </a:lnTo>
                <a:lnTo>
                  <a:pt x="2018703" y="511302"/>
                </a:lnTo>
                <a:lnTo>
                  <a:pt x="2018703" y="511606"/>
                </a:lnTo>
                <a:lnTo>
                  <a:pt x="2024799" y="506730"/>
                </a:lnTo>
                <a:lnTo>
                  <a:pt x="2063907" y="470759"/>
                </a:lnTo>
                <a:lnTo>
                  <a:pt x="2093239" y="446342"/>
                </a:lnTo>
                <a:lnTo>
                  <a:pt x="2131588" y="414104"/>
                </a:lnTo>
                <a:lnTo>
                  <a:pt x="2157881" y="373886"/>
                </a:lnTo>
                <a:lnTo>
                  <a:pt x="2190153" y="289560"/>
                </a:lnTo>
                <a:lnTo>
                  <a:pt x="2190915" y="287655"/>
                </a:lnTo>
                <a:lnTo>
                  <a:pt x="2190915" y="285750"/>
                </a:lnTo>
                <a:lnTo>
                  <a:pt x="2193201" y="281940"/>
                </a:lnTo>
                <a:lnTo>
                  <a:pt x="2193201" y="283606"/>
                </a:lnTo>
                <a:lnTo>
                  <a:pt x="2203107" y="274320"/>
                </a:lnTo>
                <a:lnTo>
                  <a:pt x="2236001" y="236839"/>
                </a:lnTo>
                <a:lnTo>
                  <a:pt x="2265366" y="197360"/>
                </a:lnTo>
                <a:lnTo>
                  <a:pt x="2291505" y="156089"/>
                </a:lnTo>
                <a:lnTo>
                  <a:pt x="2314722" y="113231"/>
                </a:lnTo>
                <a:lnTo>
                  <a:pt x="2335321" y="68992"/>
                </a:lnTo>
                <a:lnTo>
                  <a:pt x="2353605" y="23577"/>
                </a:lnTo>
                <a:lnTo>
                  <a:pt x="2361878" y="0"/>
                </a:lnTo>
                <a:close/>
              </a:path>
              <a:path w="2362200" h="953770">
                <a:moveTo>
                  <a:pt x="2018703" y="511302"/>
                </a:moveTo>
                <a:lnTo>
                  <a:pt x="2017179" y="512826"/>
                </a:lnTo>
                <a:lnTo>
                  <a:pt x="2018267" y="511955"/>
                </a:lnTo>
                <a:lnTo>
                  <a:pt x="2018703" y="511302"/>
                </a:lnTo>
                <a:close/>
              </a:path>
              <a:path w="2362200" h="953770">
                <a:moveTo>
                  <a:pt x="2018267" y="511955"/>
                </a:moveTo>
                <a:lnTo>
                  <a:pt x="2017179" y="512826"/>
                </a:lnTo>
                <a:lnTo>
                  <a:pt x="2017179" y="513588"/>
                </a:lnTo>
                <a:lnTo>
                  <a:pt x="2018267" y="511955"/>
                </a:lnTo>
                <a:close/>
              </a:path>
              <a:path w="2362200" h="953770">
                <a:moveTo>
                  <a:pt x="2018703" y="511606"/>
                </a:moveTo>
                <a:lnTo>
                  <a:pt x="2018703" y="511302"/>
                </a:lnTo>
                <a:lnTo>
                  <a:pt x="2018267" y="511955"/>
                </a:lnTo>
                <a:lnTo>
                  <a:pt x="2018703" y="511606"/>
                </a:lnTo>
                <a:close/>
              </a:path>
              <a:path w="2362200" h="953770">
                <a:moveTo>
                  <a:pt x="2193201" y="281940"/>
                </a:moveTo>
                <a:lnTo>
                  <a:pt x="2190915" y="285750"/>
                </a:lnTo>
                <a:lnTo>
                  <a:pt x="2192134" y="284607"/>
                </a:lnTo>
                <a:lnTo>
                  <a:pt x="2193201" y="281940"/>
                </a:lnTo>
                <a:close/>
              </a:path>
              <a:path w="2362200" h="953770">
                <a:moveTo>
                  <a:pt x="2192134" y="284607"/>
                </a:moveTo>
                <a:lnTo>
                  <a:pt x="2190915" y="285750"/>
                </a:lnTo>
                <a:lnTo>
                  <a:pt x="2190915" y="287655"/>
                </a:lnTo>
                <a:lnTo>
                  <a:pt x="2192134" y="284607"/>
                </a:lnTo>
                <a:close/>
              </a:path>
              <a:path w="2362200" h="953770">
                <a:moveTo>
                  <a:pt x="2193201" y="283606"/>
                </a:moveTo>
                <a:lnTo>
                  <a:pt x="2193201" y="281940"/>
                </a:lnTo>
                <a:lnTo>
                  <a:pt x="2192134" y="284607"/>
                </a:lnTo>
                <a:lnTo>
                  <a:pt x="2193201" y="28360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5787567" y="4723279"/>
            <a:ext cx="1123950" cy="261097"/>
          </a:xfrm>
          <a:custGeom>
            <a:avLst/>
            <a:gdLst/>
            <a:ahLst/>
            <a:cxnLst/>
            <a:rect l="l" t="t" r="r" b="b"/>
            <a:pathLst>
              <a:path w="1273809" h="295910">
                <a:moveTo>
                  <a:pt x="61012" y="67817"/>
                </a:moveTo>
                <a:lnTo>
                  <a:pt x="53392" y="53339"/>
                </a:lnTo>
                <a:lnTo>
                  <a:pt x="31256" y="14680"/>
                </a:lnTo>
                <a:lnTo>
                  <a:pt x="22452" y="0"/>
                </a:lnTo>
                <a:lnTo>
                  <a:pt x="0" y="0"/>
                </a:lnTo>
                <a:lnTo>
                  <a:pt x="13488" y="22452"/>
                </a:lnTo>
                <a:lnTo>
                  <a:pt x="36628" y="62483"/>
                </a:lnTo>
                <a:lnTo>
                  <a:pt x="44248" y="76961"/>
                </a:lnTo>
                <a:lnTo>
                  <a:pt x="44248" y="77723"/>
                </a:lnTo>
                <a:lnTo>
                  <a:pt x="45010" y="78485"/>
                </a:lnTo>
                <a:lnTo>
                  <a:pt x="45772" y="78485"/>
                </a:lnTo>
                <a:lnTo>
                  <a:pt x="50344" y="84581"/>
                </a:lnTo>
                <a:lnTo>
                  <a:pt x="55678" y="89915"/>
                </a:lnTo>
                <a:lnTo>
                  <a:pt x="59488" y="95317"/>
                </a:lnTo>
                <a:lnTo>
                  <a:pt x="59488" y="66293"/>
                </a:lnTo>
                <a:lnTo>
                  <a:pt x="61012" y="67817"/>
                </a:lnTo>
                <a:close/>
              </a:path>
              <a:path w="1273809" h="295910">
                <a:moveTo>
                  <a:pt x="652923" y="276407"/>
                </a:moveTo>
                <a:lnTo>
                  <a:pt x="628702" y="273557"/>
                </a:lnTo>
                <a:lnTo>
                  <a:pt x="615748" y="273557"/>
                </a:lnTo>
                <a:lnTo>
                  <a:pt x="592351" y="273396"/>
                </a:lnTo>
                <a:lnTo>
                  <a:pt x="569447" y="273853"/>
                </a:lnTo>
                <a:lnTo>
                  <a:pt x="546643" y="274543"/>
                </a:lnTo>
                <a:lnTo>
                  <a:pt x="523546" y="275081"/>
                </a:lnTo>
                <a:lnTo>
                  <a:pt x="475540" y="270509"/>
                </a:lnTo>
                <a:lnTo>
                  <a:pt x="375718" y="236219"/>
                </a:lnTo>
                <a:lnTo>
                  <a:pt x="297994" y="208025"/>
                </a:lnTo>
                <a:lnTo>
                  <a:pt x="219508" y="180593"/>
                </a:lnTo>
                <a:lnTo>
                  <a:pt x="159756" y="160205"/>
                </a:lnTo>
                <a:lnTo>
                  <a:pt x="126439" y="145156"/>
                </a:lnTo>
                <a:lnTo>
                  <a:pt x="102318" y="122299"/>
                </a:lnTo>
                <a:lnTo>
                  <a:pt x="70156" y="78485"/>
                </a:lnTo>
                <a:lnTo>
                  <a:pt x="64822" y="71627"/>
                </a:lnTo>
                <a:lnTo>
                  <a:pt x="59488" y="66293"/>
                </a:lnTo>
                <a:lnTo>
                  <a:pt x="59488" y="95317"/>
                </a:lnTo>
                <a:lnTo>
                  <a:pt x="90037" y="137417"/>
                </a:lnTo>
                <a:lnTo>
                  <a:pt x="125782" y="166877"/>
                </a:lnTo>
                <a:lnTo>
                  <a:pt x="212650" y="198119"/>
                </a:lnTo>
                <a:lnTo>
                  <a:pt x="291136" y="226313"/>
                </a:lnTo>
                <a:lnTo>
                  <a:pt x="369622" y="253745"/>
                </a:lnTo>
                <a:lnTo>
                  <a:pt x="447346" y="281939"/>
                </a:lnTo>
                <a:lnTo>
                  <a:pt x="490938" y="291948"/>
                </a:lnTo>
                <a:lnTo>
                  <a:pt x="536738" y="293993"/>
                </a:lnTo>
                <a:lnTo>
                  <a:pt x="583181" y="292678"/>
                </a:lnTo>
                <a:lnTo>
                  <a:pt x="628702" y="292607"/>
                </a:lnTo>
                <a:lnTo>
                  <a:pt x="640132" y="294131"/>
                </a:lnTo>
                <a:lnTo>
                  <a:pt x="651562" y="294846"/>
                </a:lnTo>
                <a:lnTo>
                  <a:pt x="651562" y="276605"/>
                </a:lnTo>
                <a:lnTo>
                  <a:pt x="652923" y="276407"/>
                </a:lnTo>
                <a:close/>
              </a:path>
              <a:path w="1273809" h="295910">
                <a:moveTo>
                  <a:pt x="654610" y="276605"/>
                </a:moveTo>
                <a:lnTo>
                  <a:pt x="652324" y="276494"/>
                </a:lnTo>
                <a:lnTo>
                  <a:pt x="651562" y="276605"/>
                </a:lnTo>
                <a:lnTo>
                  <a:pt x="654610" y="276605"/>
                </a:lnTo>
                <a:close/>
              </a:path>
              <a:path w="1273809" h="295910">
                <a:moveTo>
                  <a:pt x="654610" y="294893"/>
                </a:moveTo>
                <a:lnTo>
                  <a:pt x="654610" y="276605"/>
                </a:lnTo>
                <a:lnTo>
                  <a:pt x="651562" y="276605"/>
                </a:lnTo>
                <a:lnTo>
                  <a:pt x="651562" y="294846"/>
                </a:lnTo>
                <a:lnTo>
                  <a:pt x="652324" y="294893"/>
                </a:lnTo>
                <a:lnTo>
                  <a:pt x="653086" y="295655"/>
                </a:lnTo>
                <a:lnTo>
                  <a:pt x="653848" y="295655"/>
                </a:lnTo>
                <a:lnTo>
                  <a:pt x="654610" y="294893"/>
                </a:lnTo>
                <a:close/>
              </a:path>
              <a:path w="1273809" h="295910">
                <a:moveTo>
                  <a:pt x="937312" y="230123"/>
                </a:moveTo>
                <a:lnTo>
                  <a:pt x="848615" y="247538"/>
                </a:lnTo>
                <a:lnTo>
                  <a:pt x="795122" y="256179"/>
                </a:lnTo>
                <a:lnTo>
                  <a:pt x="741478" y="263984"/>
                </a:lnTo>
                <a:lnTo>
                  <a:pt x="688138" y="271271"/>
                </a:lnTo>
                <a:lnTo>
                  <a:pt x="652923" y="276407"/>
                </a:lnTo>
                <a:lnTo>
                  <a:pt x="654610" y="276605"/>
                </a:lnTo>
                <a:lnTo>
                  <a:pt x="654610" y="294893"/>
                </a:lnTo>
                <a:lnTo>
                  <a:pt x="690424" y="290321"/>
                </a:lnTo>
                <a:lnTo>
                  <a:pt x="744259" y="282679"/>
                </a:lnTo>
                <a:lnTo>
                  <a:pt x="798113" y="275110"/>
                </a:lnTo>
                <a:lnTo>
                  <a:pt x="851844" y="266765"/>
                </a:lnTo>
                <a:lnTo>
                  <a:pt x="905308" y="256793"/>
                </a:lnTo>
                <a:lnTo>
                  <a:pt x="935026" y="249983"/>
                </a:lnTo>
                <a:lnTo>
                  <a:pt x="935026" y="231647"/>
                </a:lnTo>
                <a:lnTo>
                  <a:pt x="937312" y="230123"/>
                </a:lnTo>
                <a:close/>
              </a:path>
              <a:path w="1273809" h="295910">
                <a:moveTo>
                  <a:pt x="1273505" y="0"/>
                </a:moveTo>
                <a:lnTo>
                  <a:pt x="1249287" y="0"/>
                </a:lnTo>
                <a:lnTo>
                  <a:pt x="1233557" y="20316"/>
                </a:lnTo>
                <a:lnTo>
                  <a:pt x="1199898" y="55092"/>
                </a:lnTo>
                <a:lnTo>
                  <a:pt x="1163170" y="86644"/>
                </a:lnTo>
                <a:lnTo>
                  <a:pt x="1124068" y="115576"/>
                </a:lnTo>
                <a:lnTo>
                  <a:pt x="1083292" y="142490"/>
                </a:lnTo>
                <a:lnTo>
                  <a:pt x="1041538" y="167992"/>
                </a:lnTo>
                <a:lnTo>
                  <a:pt x="957886" y="217169"/>
                </a:lnTo>
                <a:lnTo>
                  <a:pt x="935026" y="231647"/>
                </a:lnTo>
                <a:lnTo>
                  <a:pt x="935026" y="249983"/>
                </a:lnTo>
                <a:lnTo>
                  <a:pt x="941884" y="248411"/>
                </a:lnTo>
                <a:lnTo>
                  <a:pt x="943408" y="248411"/>
                </a:lnTo>
                <a:lnTo>
                  <a:pt x="944170" y="247649"/>
                </a:lnTo>
                <a:lnTo>
                  <a:pt x="967792" y="233933"/>
                </a:lnTo>
                <a:lnTo>
                  <a:pt x="1053834" y="182941"/>
                </a:lnTo>
                <a:lnTo>
                  <a:pt x="1096144" y="156909"/>
                </a:lnTo>
                <a:lnTo>
                  <a:pt x="1137275" y="129554"/>
                </a:lnTo>
                <a:lnTo>
                  <a:pt x="1176699" y="100149"/>
                </a:lnTo>
                <a:lnTo>
                  <a:pt x="1213889" y="67968"/>
                </a:lnTo>
                <a:lnTo>
                  <a:pt x="1248315" y="32287"/>
                </a:lnTo>
                <a:lnTo>
                  <a:pt x="12735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6067314" y="5055422"/>
            <a:ext cx="109257" cy="392765"/>
          </a:xfrm>
          <a:custGeom>
            <a:avLst/>
            <a:gdLst/>
            <a:ahLst/>
            <a:cxnLst/>
            <a:rect l="l" t="t" r="r" b="b"/>
            <a:pathLst>
              <a:path w="123825" h="445135">
                <a:moveTo>
                  <a:pt x="27719" y="367889"/>
                </a:moveTo>
                <a:lnTo>
                  <a:pt x="0" y="361950"/>
                </a:lnTo>
                <a:lnTo>
                  <a:pt x="22098" y="445008"/>
                </a:lnTo>
                <a:lnTo>
                  <a:pt x="25146" y="441120"/>
                </a:lnTo>
                <a:lnTo>
                  <a:pt x="25146" y="380238"/>
                </a:lnTo>
                <a:lnTo>
                  <a:pt x="27719" y="367889"/>
                </a:lnTo>
                <a:close/>
              </a:path>
              <a:path w="123825" h="445135">
                <a:moveTo>
                  <a:pt x="46862" y="371991"/>
                </a:moveTo>
                <a:lnTo>
                  <a:pt x="27719" y="367889"/>
                </a:lnTo>
                <a:lnTo>
                  <a:pt x="25146" y="380238"/>
                </a:lnTo>
                <a:lnTo>
                  <a:pt x="44196" y="384810"/>
                </a:lnTo>
                <a:lnTo>
                  <a:pt x="46862" y="371991"/>
                </a:lnTo>
                <a:close/>
              </a:path>
              <a:path w="123825" h="445135">
                <a:moveTo>
                  <a:pt x="74676" y="377952"/>
                </a:moveTo>
                <a:lnTo>
                  <a:pt x="46862" y="371991"/>
                </a:lnTo>
                <a:lnTo>
                  <a:pt x="44196" y="384810"/>
                </a:lnTo>
                <a:lnTo>
                  <a:pt x="25146" y="380238"/>
                </a:lnTo>
                <a:lnTo>
                  <a:pt x="25146" y="441120"/>
                </a:lnTo>
                <a:lnTo>
                  <a:pt x="74676" y="377952"/>
                </a:lnTo>
                <a:close/>
              </a:path>
              <a:path w="123825" h="445135">
                <a:moveTo>
                  <a:pt x="123444" y="3810"/>
                </a:moveTo>
                <a:lnTo>
                  <a:pt x="104394" y="0"/>
                </a:lnTo>
                <a:lnTo>
                  <a:pt x="27719" y="367889"/>
                </a:lnTo>
                <a:lnTo>
                  <a:pt x="46862" y="371991"/>
                </a:lnTo>
                <a:lnTo>
                  <a:pt x="123444" y="381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5519346" y="4815392"/>
            <a:ext cx="248210" cy="241487"/>
          </a:xfrm>
          <a:custGeom>
            <a:avLst/>
            <a:gdLst/>
            <a:ahLst/>
            <a:cxnLst/>
            <a:rect l="l" t="t" r="r" b="b"/>
            <a:pathLst>
              <a:path w="281304" h="273685">
                <a:moveTo>
                  <a:pt x="47713" y="213916"/>
                </a:moveTo>
                <a:lnTo>
                  <a:pt x="28193" y="193548"/>
                </a:lnTo>
                <a:lnTo>
                  <a:pt x="0" y="273558"/>
                </a:lnTo>
                <a:lnTo>
                  <a:pt x="38861" y="261459"/>
                </a:lnTo>
                <a:lnTo>
                  <a:pt x="38861" y="222504"/>
                </a:lnTo>
                <a:lnTo>
                  <a:pt x="47713" y="213916"/>
                </a:lnTo>
                <a:close/>
              </a:path>
              <a:path w="281304" h="273685">
                <a:moveTo>
                  <a:pt x="60766" y="227536"/>
                </a:moveTo>
                <a:lnTo>
                  <a:pt x="47713" y="213916"/>
                </a:lnTo>
                <a:lnTo>
                  <a:pt x="38861" y="222504"/>
                </a:lnTo>
                <a:lnTo>
                  <a:pt x="51815" y="236220"/>
                </a:lnTo>
                <a:lnTo>
                  <a:pt x="60766" y="227536"/>
                </a:lnTo>
                <a:close/>
              </a:path>
              <a:path w="281304" h="273685">
                <a:moveTo>
                  <a:pt x="80771" y="248412"/>
                </a:moveTo>
                <a:lnTo>
                  <a:pt x="60766" y="227536"/>
                </a:lnTo>
                <a:lnTo>
                  <a:pt x="51815" y="236220"/>
                </a:lnTo>
                <a:lnTo>
                  <a:pt x="38861" y="222504"/>
                </a:lnTo>
                <a:lnTo>
                  <a:pt x="38861" y="261459"/>
                </a:lnTo>
                <a:lnTo>
                  <a:pt x="80771" y="248412"/>
                </a:lnTo>
                <a:close/>
              </a:path>
              <a:path w="281304" h="273685">
                <a:moveTo>
                  <a:pt x="281177" y="13716"/>
                </a:moveTo>
                <a:lnTo>
                  <a:pt x="268223" y="0"/>
                </a:lnTo>
                <a:lnTo>
                  <a:pt x="47713" y="213916"/>
                </a:lnTo>
                <a:lnTo>
                  <a:pt x="60766" y="227536"/>
                </a:lnTo>
                <a:lnTo>
                  <a:pt x="281177" y="1371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5356635" y="4723280"/>
            <a:ext cx="75640" cy="21851"/>
          </a:xfrm>
          <a:custGeom>
            <a:avLst/>
            <a:gdLst/>
            <a:ahLst/>
            <a:cxnLst/>
            <a:rect l="l" t="t" r="r" b="b"/>
            <a:pathLst>
              <a:path w="85725" h="24764">
                <a:moveTo>
                  <a:pt x="85343" y="24384"/>
                </a:moveTo>
                <a:lnTo>
                  <a:pt x="73821" y="0"/>
                </a:lnTo>
                <a:lnTo>
                  <a:pt x="69693" y="0"/>
                </a:lnTo>
                <a:lnTo>
                  <a:pt x="61721" y="3810"/>
                </a:lnTo>
                <a:lnTo>
                  <a:pt x="59899" y="0"/>
                </a:lnTo>
                <a:lnTo>
                  <a:pt x="17722" y="0"/>
                </a:lnTo>
                <a:lnTo>
                  <a:pt x="0" y="22860"/>
                </a:lnTo>
                <a:lnTo>
                  <a:pt x="85343" y="24384"/>
                </a:lnTo>
                <a:close/>
              </a:path>
              <a:path w="85725" h="24764">
                <a:moveTo>
                  <a:pt x="69693" y="0"/>
                </a:moveTo>
                <a:lnTo>
                  <a:pt x="59899" y="0"/>
                </a:lnTo>
                <a:lnTo>
                  <a:pt x="61721" y="3810"/>
                </a:lnTo>
                <a:lnTo>
                  <a:pt x="696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5681382" y="4973395"/>
            <a:ext cx="249891" cy="317687"/>
          </a:xfrm>
          <a:custGeom>
            <a:avLst/>
            <a:gdLst/>
            <a:ahLst/>
            <a:cxnLst/>
            <a:rect l="l" t="t" r="r" b="b"/>
            <a:pathLst>
              <a:path w="283209" h="360045">
                <a:moveTo>
                  <a:pt x="39595" y="294235"/>
                </a:moveTo>
                <a:lnTo>
                  <a:pt x="16763" y="276606"/>
                </a:lnTo>
                <a:lnTo>
                  <a:pt x="0" y="359664"/>
                </a:lnTo>
                <a:lnTo>
                  <a:pt x="32003" y="344454"/>
                </a:lnTo>
                <a:lnTo>
                  <a:pt x="32003" y="304038"/>
                </a:lnTo>
                <a:lnTo>
                  <a:pt x="39595" y="294235"/>
                </a:lnTo>
                <a:close/>
              </a:path>
              <a:path w="283209" h="360045">
                <a:moveTo>
                  <a:pt x="54210" y="305520"/>
                </a:moveTo>
                <a:lnTo>
                  <a:pt x="39595" y="294235"/>
                </a:lnTo>
                <a:lnTo>
                  <a:pt x="32003" y="304038"/>
                </a:lnTo>
                <a:lnTo>
                  <a:pt x="46481" y="315468"/>
                </a:lnTo>
                <a:lnTo>
                  <a:pt x="54210" y="305520"/>
                </a:lnTo>
                <a:close/>
              </a:path>
              <a:path w="283209" h="360045">
                <a:moveTo>
                  <a:pt x="76961" y="323088"/>
                </a:moveTo>
                <a:lnTo>
                  <a:pt x="54210" y="305520"/>
                </a:lnTo>
                <a:lnTo>
                  <a:pt x="46481" y="315468"/>
                </a:lnTo>
                <a:lnTo>
                  <a:pt x="32003" y="304038"/>
                </a:lnTo>
                <a:lnTo>
                  <a:pt x="32003" y="344454"/>
                </a:lnTo>
                <a:lnTo>
                  <a:pt x="76961" y="323088"/>
                </a:lnTo>
                <a:close/>
              </a:path>
              <a:path w="283209" h="360045">
                <a:moveTo>
                  <a:pt x="282701" y="11430"/>
                </a:moveTo>
                <a:lnTo>
                  <a:pt x="267461" y="0"/>
                </a:lnTo>
                <a:lnTo>
                  <a:pt x="39595" y="294235"/>
                </a:lnTo>
                <a:lnTo>
                  <a:pt x="54210" y="305520"/>
                </a:lnTo>
                <a:lnTo>
                  <a:pt x="282701" y="114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6459294" y="5056767"/>
            <a:ext cx="67235" cy="391646"/>
          </a:xfrm>
          <a:custGeom>
            <a:avLst/>
            <a:gdLst/>
            <a:ahLst/>
            <a:cxnLst/>
            <a:rect l="l" t="t" r="r" b="b"/>
            <a:pathLst>
              <a:path w="76200" h="443864">
                <a:moveTo>
                  <a:pt x="76200" y="367284"/>
                </a:moveTo>
                <a:lnTo>
                  <a:pt x="0" y="367284"/>
                </a:lnTo>
                <a:lnTo>
                  <a:pt x="28194" y="423672"/>
                </a:lnTo>
                <a:lnTo>
                  <a:pt x="28194" y="379475"/>
                </a:lnTo>
                <a:lnTo>
                  <a:pt x="47244" y="379475"/>
                </a:lnTo>
                <a:lnTo>
                  <a:pt x="47244" y="425195"/>
                </a:lnTo>
                <a:lnTo>
                  <a:pt x="76200" y="367284"/>
                </a:lnTo>
                <a:close/>
              </a:path>
              <a:path w="76200" h="443864">
                <a:moveTo>
                  <a:pt x="47244" y="367284"/>
                </a:moveTo>
                <a:lnTo>
                  <a:pt x="47244" y="0"/>
                </a:lnTo>
                <a:lnTo>
                  <a:pt x="28194" y="0"/>
                </a:lnTo>
                <a:lnTo>
                  <a:pt x="28194" y="367284"/>
                </a:lnTo>
                <a:lnTo>
                  <a:pt x="47244" y="367284"/>
                </a:lnTo>
                <a:close/>
              </a:path>
              <a:path w="76200" h="443864">
                <a:moveTo>
                  <a:pt x="47244" y="425195"/>
                </a:moveTo>
                <a:lnTo>
                  <a:pt x="47244" y="379475"/>
                </a:lnTo>
                <a:lnTo>
                  <a:pt x="28194" y="379475"/>
                </a:lnTo>
                <a:lnTo>
                  <a:pt x="28194" y="423672"/>
                </a:lnTo>
                <a:lnTo>
                  <a:pt x="38100" y="443484"/>
                </a:lnTo>
                <a:lnTo>
                  <a:pt x="47244" y="4251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6728908" y="4974739"/>
            <a:ext cx="170329" cy="316006"/>
          </a:xfrm>
          <a:custGeom>
            <a:avLst/>
            <a:gdLst/>
            <a:ahLst/>
            <a:cxnLst/>
            <a:rect l="l" t="t" r="r" b="b"/>
            <a:pathLst>
              <a:path w="193040" h="358139">
                <a:moveTo>
                  <a:pt x="166041" y="286114"/>
                </a:moveTo>
                <a:lnTo>
                  <a:pt x="16764" y="0"/>
                </a:lnTo>
                <a:lnTo>
                  <a:pt x="0" y="8382"/>
                </a:lnTo>
                <a:lnTo>
                  <a:pt x="148894" y="295169"/>
                </a:lnTo>
                <a:lnTo>
                  <a:pt x="166041" y="286114"/>
                </a:lnTo>
                <a:close/>
              </a:path>
              <a:path w="193040" h="358139">
                <a:moveTo>
                  <a:pt x="172212" y="343444"/>
                </a:moveTo>
                <a:lnTo>
                  <a:pt x="172212" y="297942"/>
                </a:lnTo>
                <a:lnTo>
                  <a:pt x="154686" y="306324"/>
                </a:lnTo>
                <a:lnTo>
                  <a:pt x="148894" y="295169"/>
                </a:lnTo>
                <a:lnTo>
                  <a:pt x="123444" y="308610"/>
                </a:lnTo>
                <a:lnTo>
                  <a:pt x="172212" y="343444"/>
                </a:lnTo>
                <a:close/>
              </a:path>
              <a:path w="193040" h="358139">
                <a:moveTo>
                  <a:pt x="172212" y="297942"/>
                </a:moveTo>
                <a:lnTo>
                  <a:pt x="166041" y="286114"/>
                </a:lnTo>
                <a:lnTo>
                  <a:pt x="148894" y="295169"/>
                </a:lnTo>
                <a:lnTo>
                  <a:pt x="154686" y="306324"/>
                </a:lnTo>
                <a:lnTo>
                  <a:pt x="172212" y="297942"/>
                </a:lnTo>
                <a:close/>
              </a:path>
              <a:path w="193040" h="358139">
                <a:moveTo>
                  <a:pt x="192786" y="358140"/>
                </a:moveTo>
                <a:lnTo>
                  <a:pt x="191262" y="272796"/>
                </a:lnTo>
                <a:lnTo>
                  <a:pt x="166041" y="286114"/>
                </a:lnTo>
                <a:lnTo>
                  <a:pt x="172212" y="297942"/>
                </a:lnTo>
                <a:lnTo>
                  <a:pt x="172212" y="343444"/>
                </a:lnTo>
                <a:lnTo>
                  <a:pt x="192786" y="3581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6974317" y="4737399"/>
            <a:ext cx="249891" cy="241487"/>
          </a:xfrm>
          <a:custGeom>
            <a:avLst/>
            <a:gdLst/>
            <a:ahLst/>
            <a:cxnLst/>
            <a:rect l="l" t="t" r="r" b="b"/>
            <a:pathLst>
              <a:path w="283209" h="273685">
                <a:moveTo>
                  <a:pt x="234580" y="213580"/>
                </a:moveTo>
                <a:lnTo>
                  <a:pt x="12953" y="0"/>
                </a:lnTo>
                <a:lnTo>
                  <a:pt x="0" y="13716"/>
                </a:lnTo>
                <a:lnTo>
                  <a:pt x="221527" y="227200"/>
                </a:lnTo>
                <a:lnTo>
                  <a:pt x="234580" y="213580"/>
                </a:lnTo>
                <a:close/>
              </a:path>
              <a:path w="283209" h="273685">
                <a:moveTo>
                  <a:pt x="243839" y="261092"/>
                </a:moveTo>
                <a:lnTo>
                  <a:pt x="243839" y="222504"/>
                </a:lnTo>
                <a:lnTo>
                  <a:pt x="230885" y="236220"/>
                </a:lnTo>
                <a:lnTo>
                  <a:pt x="221527" y="227200"/>
                </a:lnTo>
                <a:lnTo>
                  <a:pt x="201929" y="247650"/>
                </a:lnTo>
                <a:lnTo>
                  <a:pt x="243839" y="261092"/>
                </a:lnTo>
                <a:close/>
              </a:path>
              <a:path w="283209" h="273685">
                <a:moveTo>
                  <a:pt x="243839" y="222504"/>
                </a:moveTo>
                <a:lnTo>
                  <a:pt x="234580" y="213580"/>
                </a:lnTo>
                <a:lnTo>
                  <a:pt x="221527" y="227200"/>
                </a:lnTo>
                <a:lnTo>
                  <a:pt x="230885" y="236220"/>
                </a:lnTo>
                <a:lnTo>
                  <a:pt x="243839" y="222504"/>
                </a:lnTo>
                <a:close/>
              </a:path>
              <a:path w="283209" h="273685">
                <a:moveTo>
                  <a:pt x="282701" y="273558"/>
                </a:moveTo>
                <a:lnTo>
                  <a:pt x="254507" y="192785"/>
                </a:lnTo>
                <a:lnTo>
                  <a:pt x="234580" y="213580"/>
                </a:lnTo>
                <a:lnTo>
                  <a:pt x="243839" y="222504"/>
                </a:lnTo>
                <a:lnTo>
                  <a:pt x="243839" y="261092"/>
                </a:lnTo>
                <a:lnTo>
                  <a:pt x="282701" y="27355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1028701" y="4722607"/>
            <a:ext cx="3270996" cy="586628"/>
          </a:xfrm>
          <a:custGeom>
            <a:avLst/>
            <a:gdLst/>
            <a:ahLst/>
            <a:cxnLst/>
            <a:rect l="l" t="t" r="r" b="b"/>
            <a:pathLst>
              <a:path w="3707129" h="664845">
                <a:moveTo>
                  <a:pt x="0" y="0"/>
                </a:moveTo>
                <a:lnTo>
                  <a:pt x="0" y="664463"/>
                </a:lnTo>
                <a:lnTo>
                  <a:pt x="3707130" y="664463"/>
                </a:lnTo>
                <a:lnTo>
                  <a:pt x="370712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1024666" y="4723279"/>
            <a:ext cx="3279401" cy="590550"/>
          </a:xfrm>
          <a:custGeom>
            <a:avLst/>
            <a:gdLst/>
            <a:ahLst/>
            <a:cxnLst/>
            <a:rect l="l" t="t" r="r" b="b"/>
            <a:pathLst>
              <a:path w="3716654" h="669289">
                <a:moveTo>
                  <a:pt x="9143" y="659129"/>
                </a:moveTo>
                <a:lnTo>
                  <a:pt x="9143" y="0"/>
                </a:lnTo>
                <a:lnTo>
                  <a:pt x="0" y="0"/>
                </a:lnTo>
                <a:lnTo>
                  <a:pt x="0" y="669036"/>
                </a:lnTo>
                <a:lnTo>
                  <a:pt x="4571" y="669036"/>
                </a:lnTo>
                <a:lnTo>
                  <a:pt x="4571" y="659129"/>
                </a:lnTo>
                <a:lnTo>
                  <a:pt x="9143" y="659129"/>
                </a:lnTo>
                <a:close/>
              </a:path>
              <a:path w="3716654" h="669289">
                <a:moveTo>
                  <a:pt x="3711702" y="659129"/>
                </a:moveTo>
                <a:lnTo>
                  <a:pt x="4571" y="659129"/>
                </a:lnTo>
                <a:lnTo>
                  <a:pt x="9143" y="663701"/>
                </a:lnTo>
                <a:lnTo>
                  <a:pt x="9144" y="669036"/>
                </a:lnTo>
                <a:lnTo>
                  <a:pt x="3707129" y="669036"/>
                </a:lnTo>
                <a:lnTo>
                  <a:pt x="3707129" y="663701"/>
                </a:lnTo>
                <a:lnTo>
                  <a:pt x="3711702" y="659129"/>
                </a:lnTo>
                <a:close/>
              </a:path>
              <a:path w="3716654" h="669289">
                <a:moveTo>
                  <a:pt x="9144" y="669036"/>
                </a:moveTo>
                <a:lnTo>
                  <a:pt x="9143" y="663701"/>
                </a:lnTo>
                <a:lnTo>
                  <a:pt x="4571" y="659129"/>
                </a:lnTo>
                <a:lnTo>
                  <a:pt x="4571" y="669036"/>
                </a:lnTo>
                <a:lnTo>
                  <a:pt x="9144" y="669036"/>
                </a:lnTo>
                <a:close/>
              </a:path>
              <a:path w="3716654" h="669289">
                <a:moveTo>
                  <a:pt x="3716274" y="669036"/>
                </a:moveTo>
                <a:lnTo>
                  <a:pt x="3716274" y="0"/>
                </a:lnTo>
                <a:lnTo>
                  <a:pt x="3707129" y="0"/>
                </a:lnTo>
                <a:lnTo>
                  <a:pt x="3707129" y="659129"/>
                </a:lnTo>
                <a:lnTo>
                  <a:pt x="3711702" y="659129"/>
                </a:lnTo>
                <a:lnTo>
                  <a:pt x="3711702" y="669036"/>
                </a:lnTo>
                <a:lnTo>
                  <a:pt x="3716274" y="669036"/>
                </a:lnTo>
                <a:close/>
              </a:path>
              <a:path w="3716654" h="669289">
                <a:moveTo>
                  <a:pt x="3711702" y="669036"/>
                </a:moveTo>
                <a:lnTo>
                  <a:pt x="3711702" y="659129"/>
                </a:lnTo>
                <a:lnTo>
                  <a:pt x="3707129" y="663701"/>
                </a:lnTo>
                <a:lnTo>
                  <a:pt x="3707129" y="669036"/>
                </a:lnTo>
                <a:lnTo>
                  <a:pt x="3711702" y="669036"/>
                </a:lnTo>
                <a:close/>
              </a:path>
            </a:pathLst>
          </a:custGeom>
          <a:solidFill>
            <a:srgbClr val="003399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496209" y="4117937"/>
            <a:ext cx="2333625" cy="1043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16845" marR="4483" indent="-206198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sz="2824" spc="-101" dirty="0">
                <a:solidFill>
                  <a:prstClr val="black"/>
                </a:solidFill>
                <a:latin typeface="Cambria"/>
                <a:cs typeface="Cambria"/>
              </a:rPr>
              <a:t>Shock </a:t>
            </a:r>
            <a:r>
              <a:rPr sz="2824" spc="-154" dirty="0">
                <a:solidFill>
                  <a:prstClr val="black"/>
                </a:solidFill>
                <a:latin typeface="Cambria"/>
                <a:cs typeface="Cambria"/>
              </a:rPr>
              <a:t>absorbing  </a:t>
            </a:r>
            <a:r>
              <a:rPr sz="2824" spc="-168" dirty="0">
                <a:solidFill>
                  <a:prstClr val="black"/>
                </a:solidFill>
                <a:latin typeface="Cambria"/>
                <a:cs typeface="Cambria"/>
              </a:rPr>
              <a:t>Stress</a:t>
            </a:r>
            <a:r>
              <a:rPr sz="2824" spc="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824" spc="-168" dirty="0">
                <a:solidFill>
                  <a:prstClr val="black"/>
                </a:solidFill>
                <a:latin typeface="Cambria"/>
                <a:cs typeface="Cambria"/>
              </a:rPr>
              <a:t>sharing</a:t>
            </a:r>
            <a:endParaRPr sz="2824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537883" y="5586581"/>
            <a:ext cx="8068235" cy="868456"/>
          </a:xfrm>
          <a:custGeom>
            <a:avLst/>
            <a:gdLst/>
            <a:ahLst/>
            <a:cxnLst/>
            <a:rect l="l" t="t" r="r" b="b"/>
            <a:pathLst>
              <a:path w="9144000" h="984250">
                <a:moveTo>
                  <a:pt x="0" y="0"/>
                </a:moveTo>
                <a:lnTo>
                  <a:pt x="0" y="983742"/>
                </a:lnTo>
                <a:lnTo>
                  <a:pt x="9144000" y="98374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58064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6908" y="561018"/>
            <a:ext cx="6823363" cy="803927"/>
          </a:xfrm>
          <a:prstGeom prst="rect">
            <a:avLst/>
          </a:prstGeom>
        </p:spPr>
        <p:txBody>
          <a:bodyPr vert="horz" wrap="square" lIns="0" tIns="204395" rIns="0" bIns="0" rtlCol="0">
            <a:spAutoFit/>
          </a:bodyPr>
          <a:lstStyle/>
          <a:p>
            <a:pPr marL="1065176"/>
            <a:r>
              <a:rPr spc="-4" dirty="0"/>
              <a:t>Stress and aortic valve</a:t>
            </a:r>
          </a:p>
        </p:txBody>
      </p:sp>
      <p:sp>
        <p:nvSpPr>
          <p:cNvPr id="3" name="object 3"/>
          <p:cNvSpPr/>
          <p:nvPr/>
        </p:nvSpPr>
        <p:spPr>
          <a:xfrm>
            <a:off x="537883" y="1267385"/>
            <a:ext cx="8068235" cy="863973"/>
          </a:xfrm>
          <a:custGeom>
            <a:avLst/>
            <a:gdLst/>
            <a:ahLst/>
            <a:cxnLst/>
            <a:rect l="l" t="t" r="r" b="b"/>
            <a:pathLst>
              <a:path w="9144000" h="979169">
                <a:moveTo>
                  <a:pt x="0" y="0"/>
                </a:moveTo>
                <a:lnTo>
                  <a:pt x="0" y="979170"/>
                </a:lnTo>
                <a:lnTo>
                  <a:pt x="9144000" y="979169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37883" y="2130686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37883" y="2994659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28563" y="1816025"/>
            <a:ext cx="6480922" cy="18535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</a:pPr>
            <a:r>
              <a:rPr sz="2118" dirty="0">
                <a:solidFill>
                  <a:srgbClr val="FFFFFF"/>
                </a:solidFill>
                <a:latin typeface="Arial"/>
                <a:cs typeface="Arial"/>
              </a:rPr>
              <a:t>At </a:t>
            </a:r>
            <a:r>
              <a:rPr sz="2118" spc="-4" dirty="0">
                <a:solidFill>
                  <a:srgbClr val="FFFFFF"/>
                </a:solidFill>
                <a:latin typeface="Arial"/>
                <a:cs typeface="Arial"/>
              </a:rPr>
              <a:t>100 mmHg the aortic valve withstand a pressure</a:t>
            </a:r>
            <a:r>
              <a:rPr sz="2118" spc="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18" spc="-4" dirty="0">
                <a:solidFill>
                  <a:srgbClr val="FFFFFF"/>
                </a:solidFill>
                <a:latin typeface="Arial"/>
                <a:cs typeface="Arial"/>
              </a:rPr>
              <a:t>of:</a:t>
            </a:r>
            <a:endParaRPr sz="2118">
              <a:solidFill>
                <a:prstClr val="black"/>
              </a:solidFill>
              <a:latin typeface="Arial"/>
              <a:cs typeface="Arial"/>
            </a:endParaRPr>
          </a:p>
          <a:p>
            <a:pPr fontAlgn="auto">
              <a:spcBef>
                <a:spcPts val="13"/>
              </a:spcBef>
              <a:spcAft>
                <a:spcPts val="0"/>
              </a:spcAft>
            </a:pPr>
            <a:endParaRPr sz="3044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313781" indent="-302575" fontAlgn="auto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68750"/>
              <a:buFont typeface="Wingdings"/>
              <a:buChar char=""/>
              <a:tabLst>
                <a:tab pos="313221" algn="l"/>
                <a:tab pos="313781" algn="l"/>
              </a:tabLst>
            </a:pPr>
            <a:r>
              <a:rPr sz="2118" spc="-4" dirty="0">
                <a:solidFill>
                  <a:srgbClr val="FFFFFF"/>
                </a:solidFill>
                <a:latin typeface="Arial"/>
                <a:cs typeface="Arial"/>
              </a:rPr>
              <a:t>1,3 Kg</a:t>
            </a:r>
            <a:r>
              <a:rPr sz="2118" spc="-4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18" spc="-9" dirty="0">
                <a:solidFill>
                  <a:srgbClr val="FFFFFF"/>
                </a:solidFill>
                <a:latin typeface="Arial"/>
                <a:cs typeface="Arial"/>
              </a:rPr>
              <a:t>vertically</a:t>
            </a:r>
            <a:endParaRPr sz="2118">
              <a:solidFill>
                <a:prstClr val="black"/>
              </a:solidFill>
              <a:latin typeface="Arial"/>
              <a:cs typeface="Arial"/>
            </a:endParaRPr>
          </a:p>
          <a:p>
            <a:pPr fontAlgn="auto">
              <a:spcBef>
                <a:spcPts val="4"/>
              </a:spcBef>
              <a:spcAft>
                <a:spcPts val="0"/>
              </a:spcAft>
              <a:buClr>
                <a:srgbClr val="FFCC00"/>
              </a:buClr>
              <a:buFont typeface="Wingdings"/>
              <a:buChar char=""/>
            </a:pPr>
            <a:endParaRPr sz="2647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313781" indent="-302575" fontAlgn="auto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68750"/>
              <a:buFont typeface="Wingdings"/>
              <a:buChar char=""/>
              <a:tabLst>
                <a:tab pos="313221" algn="l"/>
                <a:tab pos="313781" algn="l"/>
              </a:tabLst>
            </a:pPr>
            <a:r>
              <a:rPr sz="2118" spc="-4" dirty="0">
                <a:solidFill>
                  <a:srgbClr val="FFFFFF"/>
                </a:solidFill>
                <a:latin typeface="Arial"/>
                <a:cs typeface="Arial"/>
              </a:rPr>
              <a:t>0,6 Kg horizzontally (200 g for each</a:t>
            </a:r>
            <a:r>
              <a:rPr sz="2118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18" spc="-9" dirty="0">
                <a:solidFill>
                  <a:srgbClr val="FFFFFF"/>
                </a:solidFill>
                <a:latin typeface="Arial"/>
                <a:cs typeface="Arial"/>
              </a:rPr>
              <a:t>commissure)</a:t>
            </a:r>
            <a:endParaRPr sz="2118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37883" y="3858633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37883" y="4722607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27550" y="4681818"/>
            <a:ext cx="5012951" cy="8365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12470" marR="4483" indent="-801824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sz="2471" b="1" i="1" dirty="0">
                <a:solidFill>
                  <a:srgbClr val="FFFF00"/>
                </a:solidFill>
                <a:latin typeface="Arial"/>
                <a:cs typeface="Arial"/>
              </a:rPr>
              <a:t>Elasticity is an important</a:t>
            </a:r>
            <a:r>
              <a:rPr sz="2471" b="1" i="1" spc="-84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71" b="1" i="1" dirty="0">
                <a:solidFill>
                  <a:srgbClr val="FFFF00"/>
                </a:solidFill>
                <a:latin typeface="Arial"/>
                <a:cs typeface="Arial"/>
              </a:rPr>
              <a:t>variable  specially at sinus</a:t>
            </a:r>
            <a:r>
              <a:rPr sz="2471" b="1" i="1" spc="-88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71" b="1" i="1" dirty="0">
                <a:solidFill>
                  <a:srgbClr val="FFFF00"/>
                </a:solidFill>
                <a:latin typeface="Arial"/>
                <a:cs typeface="Arial"/>
              </a:rPr>
              <a:t>level</a:t>
            </a:r>
            <a:endParaRPr sz="247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37883" y="5586581"/>
            <a:ext cx="8068235" cy="868456"/>
          </a:xfrm>
          <a:custGeom>
            <a:avLst/>
            <a:gdLst/>
            <a:ahLst/>
            <a:cxnLst/>
            <a:rect l="l" t="t" r="r" b="b"/>
            <a:pathLst>
              <a:path w="9144000" h="984250">
                <a:moveTo>
                  <a:pt x="0" y="0"/>
                </a:moveTo>
                <a:lnTo>
                  <a:pt x="0" y="983742"/>
                </a:lnTo>
                <a:lnTo>
                  <a:pt x="9144000" y="98374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312807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0153" y="608704"/>
            <a:ext cx="7583581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75404" marR="4483" indent="-1864758" fontAlgn="auto">
              <a:lnSpc>
                <a:spcPts val="2056"/>
              </a:lnSpc>
              <a:spcBef>
                <a:spcPts val="0"/>
              </a:spcBef>
              <a:spcAft>
                <a:spcPts val="0"/>
              </a:spcAft>
            </a:pPr>
            <a:r>
              <a:rPr sz="1765" b="1" spc="-9" dirty="0">
                <a:solidFill>
                  <a:srgbClr val="FFFF00"/>
                </a:solidFill>
                <a:latin typeface="Arial"/>
                <a:cs typeface="Arial"/>
              </a:rPr>
              <a:t>Stress contours </a:t>
            </a:r>
            <a:r>
              <a:rPr sz="1765" b="1" spc="-4" dirty="0">
                <a:solidFill>
                  <a:srgbClr val="FFFF00"/>
                </a:solidFill>
                <a:latin typeface="Arial"/>
                <a:cs typeface="Arial"/>
              </a:rPr>
              <a:t>in the </a:t>
            </a:r>
            <a:r>
              <a:rPr sz="1765" b="1" spc="-9" dirty="0">
                <a:solidFill>
                  <a:srgbClr val="FFFF00"/>
                </a:solidFill>
                <a:latin typeface="Arial"/>
                <a:cs typeface="Arial"/>
              </a:rPr>
              <a:t>aortic </a:t>
            </a:r>
            <a:r>
              <a:rPr sz="1765" b="1" spc="-4" dirty="0">
                <a:solidFill>
                  <a:srgbClr val="FFFF00"/>
                </a:solidFill>
                <a:latin typeface="Arial"/>
                <a:cs typeface="Arial"/>
              </a:rPr>
              <a:t>root when the </a:t>
            </a:r>
            <a:r>
              <a:rPr sz="1765" b="1" spc="-9" dirty="0">
                <a:solidFill>
                  <a:srgbClr val="FFFF00"/>
                </a:solidFill>
                <a:latin typeface="Arial"/>
                <a:cs typeface="Arial"/>
              </a:rPr>
              <a:t>flexible sinuses </a:t>
            </a:r>
            <a:r>
              <a:rPr sz="1765" b="1" spc="-4" dirty="0">
                <a:solidFill>
                  <a:srgbClr val="FFFF00"/>
                </a:solidFill>
                <a:latin typeface="Arial"/>
                <a:cs typeface="Arial"/>
              </a:rPr>
              <a:t>are </a:t>
            </a:r>
            <a:r>
              <a:rPr sz="1765" b="1" spc="-9" dirty="0">
                <a:solidFill>
                  <a:srgbClr val="FFFF00"/>
                </a:solidFill>
                <a:latin typeface="Arial"/>
                <a:cs typeface="Arial"/>
              </a:rPr>
              <a:t>present  versus </a:t>
            </a:r>
            <a:r>
              <a:rPr sz="1765" b="1" spc="-4" dirty="0">
                <a:solidFill>
                  <a:srgbClr val="FFFF00"/>
                </a:solidFill>
                <a:latin typeface="Arial"/>
                <a:cs typeface="Arial"/>
              </a:rPr>
              <a:t>when the </a:t>
            </a:r>
            <a:r>
              <a:rPr sz="1765" b="1" spc="-9" dirty="0">
                <a:solidFill>
                  <a:srgbClr val="FFFF00"/>
                </a:solidFill>
                <a:latin typeface="Arial"/>
                <a:cs typeface="Arial"/>
              </a:rPr>
              <a:t>sinuses </a:t>
            </a:r>
            <a:r>
              <a:rPr sz="1765" b="1" spc="-4" dirty="0">
                <a:solidFill>
                  <a:srgbClr val="FFFF00"/>
                </a:solidFill>
                <a:latin typeface="Arial"/>
                <a:cs typeface="Arial"/>
              </a:rPr>
              <a:t>are</a:t>
            </a:r>
            <a:r>
              <a:rPr sz="1765" b="1" spc="13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765" b="1" spc="-9" dirty="0">
                <a:solidFill>
                  <a:srgbClr val="FFFF00"/>
                </a:solidFill>
                <a:latin typeface="Arial"/>
                <a:cs typeface="Arial"/>
              </a:rPr>
              <a:t>absent</a:t>
            </a:r>
            <a:endParaRPr sz="176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37883" y="1267385"/>
            <a:ext cx="8068235" cy="863973"/>
          </a:xfrm>
          <a:custGeom>
            <a:avLst/>
            <a:gdLst/>
            <a:ahLst/>
            <a:cxnLst/>
            <a:rect l="l" t="t" r="r" b="b"/>
            <a:pathLst>
              <a:path w="9144000" h="979169">
                <a:moveTo>
                  <a:pt x="0" y="0"/>
                </a:moveTo>
                <a:lnTo>
                  <a:pt x="0" y="979170"/>
                </a:lnTo>
                <a:lnTo>
                  <a:pt x="9144000" y="979169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75141" y="1459678"/>
            <a:ext cx="6146651" cy="6716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37883" y="2130686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475141" y="2131358"/>
            <a:ext cx="6146651" cy="8639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37883" y="2994659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475141" y="2995331"/>
            <a:ext cx="6146651" cy="8639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37883" y="3858633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475141" y="3859305"/>
            <a:ext cx="6146651" cy="8639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37883" y="4722607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475141" y="4723279"/>
            <a:ext cx="6146651" cy="86397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37883" y="5586581"/>
            <a:ext cx="8068235" cy="868456"/>
          </a:xfrm>
          <a:custGeom>
            <a:avLst/>
            <a:gdLst/>
            <a:ahLst/>
            <a:cxnLst/>
            <a:rect l="l" t="t" r="r" b="b"/>
            <a:pathLst>
              <a:path w="9144000" h="984250">
                <a:moveTo>
                  <a:pt x="0" y="0"/>
                </a:moveTo>
                <a:lnTo>
                  <a:pt x="0" y="983742"/>
                </a:lnTo>
                <a:lnTo>
                  <a:pt x="9144000" y="98374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475141" y="5587253"/>
            <a:ext cx="6146651" cy="17548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305722" y="5965788"/>
            <a:ext cx="4280647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</a:pPr>
            <a:r>
              <a:rPr spc="-71" dirty="0">
                <a:solidFill>
                  <a:srgbClr val="FFFFFF"/>
                </a:solidFill>
                <a:latin typeface="Cambria"/>
                <a:cs typeface="Cambria"/>
              </a:rPr>
              <a:t>Robicsek </a:t>
            </a:r>
            <a:r>
              <a:rPr spc="-62" dirty="0">
                <a:solidFill>
                  <a:srgbClr val="FFFFFF"/>
                </a:solidFill>
                <a:latin typeface="Cambria"/>
                <a:cs typeface="Cambria"/>
              </a:rPr>
              <a:t>F. </a:t>
            </a:r>
            <a:r>
              <a:rPr spc="-97" dirty="0">
                <a:solidFill>
                  <a:srgbClr val="FFFFFF"/>
                </a:solidFill>
                <a:latin typeface="Cambria"/>
                <a:cs typeface="Cambria"/>
              </a:rPr>
              <a:t>et  </a:t>
            </a:r>
            <a:r>
              <a:rPr spc="-62" dirty="0">
                <a:solidFill>
                  <a:srgbClr val="FFFFFF"/>
                </a:solidFill>
                <a:latin typeface="Cambria"/>
                <a:cs typeface="Cambria"/>
              </a:rPr>
              <a:t>al. </a:t>
            </a:r>
            <a:r>
              <a:rPr spc="-22" dirty="0">
                <a:solidFill>
                  <a:srgbClr val="FFFFFF"/>
                </a:solidFill>
                <a:latin typeface="Cambria"/>
                <a:cs typeface="Cambria"/>
              </a:rPr>
              <a:t>Ann </a:t>
            </a:r>
            <a:r>
              <a:rPr spc="-57" dirty="0">
                <a:solidFill>
                  <a:srgbClr val="FFFFFF"/>
                </a:solidFill>
                <a:latin typeface="Cambria"/>
                <a:cs typeface="Cambria"/>
              </a:rPr>
              <a:t>Thorac </a:t>
            </a:r>
            <a:r>
              <a:rPr spc="-84" dirty="0">
                <a:solidFill>
                  <a:srgbClr val="FFFFFF"/>
                </a:solidFill>
                <a:latin typeface="Cambria"/>
                <a:cs typeface="Cambria"/>
              </a:rPr>
              <a:t>Surg  </a:t>
            </a:r>
            <a:r>
              <a:rPr spc="-71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pc="-124" dirty="0">
                <a:solidFill>
                  <a:srgbClr val="FFFFFF"/>
                </a:solidFill>
                <a:latin typeface="Cambria"/>
                <a:cs typeface="Cambria"/>
              </a:rPr>
              <a:t>2002;73:1346-1354</a:t>
            </a:r>
            <a:endParaRPr>
              <a:solidFill>
                <a:prstClr val="black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79034194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7883" y="1267385"/>
            <a:ext cx="8068235" cy="863973"/>
          </a:xfrm>
          <a:custGeom>
            <a:avLst/>
            <a:gdLst/>
            <a:ahLst/>
            <a:cxnLst/>
            <a:rect l="l" t="t" r="r" b="b"/>
            <a:pathLst>
              <a:path w="9144000" h="979169">
                <a:moveTo>
                  <a:pt x="0" y="0"/>
                </a:moveTo>
                <a:lnTo>
                  <a:pt x="0" y="979170"/>
                </a:lnTo>
                <a:lnTo>
                  <a:pt x="9144000" y="979169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53851" y="576431"/>
            <a:ext cx="6237754" cy="11406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4483" algn="ctr"/>
            <a:r>
              <a:rPr sz="2471" dirty="0"/>
              <a:t>Five hundred frames/sec</a:t>
            </a:r>
            <a:r>
              <a:rPr sz="2471" spc="-57" dirty="0"/>
              <a:t> </a:t>
            </a:r>
            <a:r>
              <a:rPr sz="2471" dirty="0"/>
              <a:t>cinematography  </a:t>
            </a:r>
            <a:r>
              <a:rPr sz="2471" spc="-4" dirty="0"/>
              <a:t>showing the </a:t>
            </a:r>
            <a:r>
              <a:rPr sz="2471" dirty="0"/>
              <a:t>leaflet surface </a:t>
            </a:r>
            <a:r>
              <a:rPr sz="2471" spc="-4" dirty="0"/>
              <a:t>during </a:t>
            </a:r>
            <a:r>
              <a:rPr sz="2471" dirty="0"/>
              <a:t>valve  </a:t>
            </a:r>
            <a:r>
              <a:rPr sz="2471" spc="-4" dirty="0"/>
              <a:t>opening</a:t>
            </a:r>
            <a:endParaRPr sz="2471"/>
          </a:p>
        </p:txBody>
      </p:sp>
      <p:sp>
        <p:nvSpPr>
          <p:cNvPr id="4" name="object 4"/>
          <p:cNvSpPr/>
          <p:nvPr/>
        </p:nvSpPr>
        <p:spPr>
          <a:xfrm>
            <a:off x="537883" y="2130686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33357" y="2222127"/>
            <a:ext cx="7942505" cy="7732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37883" y="2994659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33357" y="2995331"/>
            <a:ext cx="7942505" cy="8639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37883" y="3858633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33357" y="3859305"/>
            <a:ext cx="7942505" cy="8639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37883" y="4722607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33357" y="4723280"/>
            <a:ext cx="7942505" cy="83506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37883" y="5586581"/>
            <a:ext cx="8068235" cy="868456"/>
          </a:xfrm>
          <a:custGeom>
            <a:avLst/>
            <a:gdLst/>
            <a:ahLst/>
            <a:cxnLst/>
            <a:rect l="l" t="t" r="r" b="b"/>
            <a:pathLst>
              <a:path w="9144000" h="984250">
                <a:moveTo>
                  <a:pt x="0" y="0"/>
                </a:moveTo>
                <a:lnTo>
                  <a:pt x="0" y="983742"/>
                </a:lnTo>
                <a:lnTo>
                  <a:pt x="9144000" y="98374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305722" y="5965788"/>
            <a:ext cx="4280647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</a:pPr>
            <a:r>
              <a:rPr spc="-71" dirty="0">
                <a:solidFill>
                  <a:srgbClr val="FFFFFF"/>
                </a:solidFill>
                <a:latin typeface="Cambria"/>
                <a:cs typeface="Cambria"/>
              </a:rPr>
              <a:t>Robicsek </a:t>
            </a:r>
            <a:r>
              <a:rPr spc="-62" dirty="0">
                <a:solidFill>
                  <a:srgbClr val="FFFFFF"/>
                </a:solidFill>
                <a:latin typeface="Cambria"/>
                <a:cs typeface="Cambria"/>
              </a:rPr>
              <a:t>F. </a:t>
            </a:r>
            <a:r>
              <a:rPr spc="-97" dirty="0">
                <a:solidFill>
                  <a:srgbClr val="FFFFFF"/>
                </a:solidFill>
                <a:latin typeface="Cambria"/>
                <a:cs typeface="Cambria"/>
              </a:rPr>
              <a:t>et  </a:t>
            </a:r>
            <a:r>
              <a:rPr spc="-62" dirty="0">
                <a:solidFill>
                  <a:srgbClr val="FFFFFF"/>
                </a:solidFill>
                <a:latin typeface="Cambria"/>
                <a:cs typeface="Cambria"/>
              </a:rPr>
              <a:t>al. </a:t>
            </a:r>
            <a:r>
              <a:rPr spc="-22" dirty="0">
                <a:solidFill>
                  <a:srgbClr val="FFFFFF"/>
                </a:solidFill>
                <a:latin typeface="Cambria"/>
                <a:cs typeface="Cambria"/>
              </a:rPr>
              <a:t>Ann </a:t>
            </a:r>
            <a:r>
              <a:rPr spc="-57" dirty="0">
                <a:solidFill>
                  <a:srgbClr val="FFFFFF"/>
                </a:solidFill>
                <a:latin typeface="Cambria"/>
                <a:cs typeface="Cambria"/>
              </a:rPr>
              <a:t>Thorac </a:t>
            </a:r>
            <a:r>
              <a:rPr spc="-84" dirty="0">
                <a:solidFill>
                  <a:srgbClr val="FFFFFF"/>
                </a:solidFill>
                <a:latin typeface="Cambria"/>
                <a:cs typeface="Cambria"/>
              </a:rPr>
              <a:t>Surg  </a:t>
            </a:r>
            <a:r>
              <a:rPr spc="-71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pc="-124" dirty="0">
                <a:solidFill>
                  <a:srgbClr val="FFFFFF"/>
                </a:solidFill>
                <a:latin typeface="Cambria"/>
                <a:cs typeface="Cambria"/>
              </a:rPr>
              <a:t>2002;73:1346-1354</a:t>
            </a:r>
            <a:endParaRPr>
              <a:solidFill>
                <a:prstClr val="black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62607997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7883" y="1267385"/>
            <a:ext cx="8068235" cy="863973"/>
          </a:xfrm>
          <a:custGeom>
            <a:avLst/>
            <a:gdLst/>
            <a:ahLst/>
            <a:cxnLst/>
            <a:rect l="l" t="t" r="r" b="b"/>
            <a:pathLst>
              <a:path w="9144000" h="979169">
                <a:moveTo>
                  <a:pt x="0" y="0"/>
                </a:moveTo>
                <a:lnTo>
                  <a:pt x="0" y="979170"/>
                </a:lnTo>
                <a:lnTo>
                  <a:pt x="9144000" y="979169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55698" y="526451"/>
            <a:ext cx="6433297" cy="977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4483" indent="33059"/>
            <a:r>
              <a:rPr sz="3177" dirty="0"/>
              <a:t>Stiffening of the aortic wall </a:t>
            </a:r>
            <a:r>
              <a:rPr sz="3177" spc="-4" dirty="0"/>
              <a:t>at </a:t>
            </a:r>
            <a:r>
              <a:rPr sz="3177" dirty="0"/>
              <a:t>the  level of the sinuses leads to</a:t>
            </a:r>
            <a:r>
              <a:rPr sz="3177" spc="-150" dirty="0"/>
              <a:t> </a:t>
            </a:r>
            <a:r>
              <a:rPr sz="3177" dirty="0"/>
              <a:t>loss:</a:t>
            </a:r>
            <a:endParaRPr sz="3177"/>
          </a:p>
        </p:txBody>
      </p:sp>
      <p:sp>
        <p:nvSpPr>
          <p:cNvPr id="4" name="object 4"/>
          <p:cNvSpPr/>
          <p:nvPr/>
        </p:nvSpPr>
        <p:spPr>
          <a:xfrm>
            <a:off x="537883" y="2130686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37883" y="2994659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37883" y="3858633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37883" y="4722607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10770" y="2362424"/>
            <a:ext cx="7109572" cy="26076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13781" marR="4483" indent="-302575" fontAlgn="auto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68750"/>
              <a:buFont typeface="Wingdings"/>
              <a:buChar char=""/>
              <a:tabLst>
                <a:tab pos="313221" algn="l"/>
                <a:tab pos="313781" algn="l"/>
              </a:tabLst>
            </a:pPr>
            <a:r>
              <a:rPr sz="2824" spc="-4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2824" spc="-9" dirty="0">
                <a:solidFill>
                  <a:srgbClr val="FFFFFF"/>
                </a:solidFill>
                <a:latin typeface="Arial"/>
                <a:cs typeface="Arial"/>
              </a:rPr>
              <a:t>physiologic </a:t>
            </a:r>
            <a:r>
              <a:rPr sz="2824" spc="-150" dirty="0">
                <a:solidFill>
                  <a:srgbClr val="FFFFFF"/>
                </a:solidFill>
                <a:latin typeface="Arial"/>
                <a:cs typeface="Arial"/>
              </a:rPr>
              <a:t>pull--</a:t>
            </a:r>
            <a:r>
              <a:rPr sz="2824" spc="-150" dirty="0" smtClean="0">
                <a:solidFill>
                  <a:srgbClr val="FFFFFF"/>
                </a:solidFill>
                <a:latin typeface="Arial"/>
                <a:cs typeface="Arial"/>
              </a:rPr>
              <a:t>and-</a:t>
            </a:r>
            <a:r>
              <a:rPr sz="2824" spc="-15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2824" spc="-150" dirty="0" smtClean="0">
                <a:solidFill>
                  <a:srgbClr val="FFFFFF"/>
                </a:solidFill>
                <a:latin typeface="Arial"/>
                <a:cs typeface="Arial"/>
              </a:rPr>
              <a:t>release function </a:t>
            </a:r>
            <a:r>
              <a:rPr sz="2824" spc="-150" dirty="0">
                <a:solidFill>
                  <a:srgbClr val="FFFFFF"/>
                </a:solidFill>
                <a:latin typeface="Arial"/>
                <a:cs typeface="Arial"/>
              </a:rPr>
              <a:t>of  </a:t>
            </a:r>
            <a:r>
              <a:rPr sz="2824" spc="-4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2824" spc="-9" dirty="0">
                <a:solidFill>
                  <a:srgbClr val="FFFFFF"/>
                </a:solidFill>
                <a:latin typeface="Arial"/>
                <a:cs typeface="Arial"/>
              </a:rPr>
              <a:t>aortic</a:t>
            </a:r>
            <a:r>
              <a:rPr sz="2824" spc="-5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24" spc="-9" dirty="0">
                <a:solidFill>
                  <a:srgbClr val="FFFFFF"/>
                </a:solidFill>
                <a:latin typeface="Arial"/>
                <a:cs typeface="Arial"/>
              </a:rPr>
              <a:t>root</a:t>
            </a:r>
            <a:endParaRPr sz="2824" dirty="0">
              <a:solidFill>
                <a:prstClr val="black"/>
              </a:solidFill>
              <a:latin typeface="Arial"/>
              <a:cs typeface="Arial"/>
            </a:endParaRPr>
          </a:p>
          <a:p>
            <a:pPr marL="313781" marR="221888" indent="-302575" fontAlgn="auto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68750"/>
              <a:buFont typeface="Wingdings"/>
              <a:buChar char=""/>
              <a:tabLst>
                <a:tab pos="313221" algn="l"/>
                <a:tab pos="313781" algn="l"/>
              </a:tabLst>
            </a:pPr>
            <a:r>
              <a:rPr sz="2824" spc="-4" dirty="0" smtClean="0">
                <a:solidFill>
                  <a:srgbClr val="FFFFFF"/>
                </a:solidFill>
                <a:latin typeface="Arial"/>
                <a:cs typeface="Arial"/>
              </a:rPr>
              <a:t>stress </a:t>
            </a:r>
            <a:r>
              <a:rPr sz="2824" spc="-9" dirty="0">
                <a:solidFill>
                  <a:srgbClr val="FFFFFF"/>
                </a:solidFill>
                <a:latin typeface="Arial"/>
                <a:cs typeface="Arial"/>
              </a:rPr>
              <a:t>overload </a:t>
            </a:r>
            <a:r>
              <a:rPr sz="2824" spc="-4" dirty="0">
                <a:solidFill>
                  <a:srgbClr val="FFFFFF"/>
                </a:solidFill>
                <a:latin typeface="Arial"/>
                <a:cs typeface="Arial"/>
              </a:rPr>
              <a:t>on the </a:t>
            </a:r>
            <a:r>
              <a:rPr sz="2824" spc="-9" dirty="0">
                <a:solidFill>
                  <a:srgbClr val="FFFFFF"/>
                </a:solidFill>
                <a:latin typeface="Arial"/>
                <a:cs typeface="Arial"/>
              </a:rPr>
              <a:t>aortic leaflets  (eventually </a:t>
            </a:r>
            <a:r>
              <a:rPr sz="2824" spc="-4" dirty="0">
                <a:solidFill>
                  <a:srgbClr val="FFFFFF"/>
                </a:solidFill>
                <a:latin typeface="Arial"/>
                <a:cs typeface="Arial"/>
              </a:rPr>
              <a:t>cusp </a:t>
            </a:r>
            <a:r>
              <a:rPr sz="2824" spc="-9" dirty="0">
                <a:solidFill>
                  <a:srgbClr val="FFFFFF"/>
                </a:solidFill>
                <a:latin typeface="Arial"/>
                <a:cs typeface="Arial"/>
              </a:rPr>
              <a:t>fibrosis </a:t>
            </a:r>
            <a:r>
              <a:rPr sz="2824" spc="-4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2824" spc="-9" dirty="0">
                <a:solidFill>
                  <a:srgbClr val="FFFFFF"/>
                </a:solidFill>
                <a:latin typeface="Arial"/>
                <a:cs typeface="Arial"/>
              </a:rPr>
              <a:t>calcification,  </a:t>
            </a:r>
            <a:r>
              <a:rPr sz="2824" spc="-4" dirty="0">
                <a:solidFill>
                  <a:srgbClr val="FFFFFF"/>
                </a:solidFill>
                <a:latin typeface="Arial"/>
                <a:cs typeface="Arial"/>
              </a:rPr>
              <a:t>and in </a:t>
            </a:r>
            <a:r>
              <a:rPr sz="2824" spc="-9" dirty="0">
                <a:solidFill>
                  <a:srgbClr val="FFFFFF"/>
                </a:solidFill>
                <a:latin typeface="Arial"/>
                <a:cs typeface="Arial"/>
              </a:rPr>
              <a:t>some cases hemodynamically  significant aortic valve</a:t>
            </a:r>
            <a:r>
              <a:rPr sz="2824" spc="3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24" spc="-9" dirty="0">
                <a:solidFill>
                  <a:srgbClr val="FFFFFF"/>
                </a:solidFill>
                <a:latin typeface="Arial"/>
                <a:cs typeface="Arial"/>
              </a:rPr>
              <a:t>disease)</a:t>
            </a:r>
            <a:endParaRPr sz="2824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37883" y="5586581"/>
            <a:ext cx="8068235" cy="868456"/>
          </a:xfrm>
          <a:custGeom>
            <a:avLst/>
            <a:gdLst/>
            <a:ahLst/>
            <a:cxnLst/>
            <a:rect l="l" t="t" r="r" b="b"/>
            <a:pathLst>
              <a:path w="9144000" h="984250">
                <a:moveTo>
                  <a:pt x="0" y="0"/>
                </a:moveTo>
                <a:lnTo>
                  <a:pt x="0" y="983742"/>
                </a:lnTo>
                <a:lnTo>
                  <a:pt x="9144000" y="98374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36855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71414" y="926951"/>
            <a:ext cx="7601510" cy="4346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2824" spc="-9" dirty="0"/>
              <a:t>Cause </a:t>
            </a:r>
            <a:r>
              <a:rPr sz="2824" spc="-4" dirty="0"/>
              <a:t>of </a:t>
            </a:r>
            <a:r>
              <a:rPr sz="2824" spc="-9" dirty="0"/>
              <a:t>impairment </a:t>
            </a:r>
            <a:r>
              <a:rPr sz="2824" spc="-4" dirty="0"/>
              <a:t>of </a:t>
            </a:r>
            <a:r>
              <a:rPr sz="2824" spc="-9" dirty="0"/>
              <a:t>physiologic</a:t>
            </a:r>
            <a:r>
              <a:rPr sz="2824" spc="22" dirty="0"/>
              <a:t> </a:t>
            </a:r>
            <a:r>
              <a:rPr sz="2824" spc="-9" dirty="0"/>
              <a:t>function</a:t>
            </a:r>
            <a:endParaRPr sz="2824"/>
          </a:p>
        </p:txBody>
      </p:sp>
      <p:sp>
        <p:nvSpPr>
          <p:cNvPr id="3" name="object 3"/>
          <p:cNvSpPr/>
          <p:nvPr/>
        </p:nvSpPr>
        <p:spPr>
          <a:xfrm>
            <a:off x="537883" y="1267385"/>
            <a:ext cx="8068235" cy="863973"/>
          </a:xfrm>
          <a:custGeom>
            <a:avLst/>
            <a:gdLst/>
            <a:ahLst/>
            <a:cxnLst/>
            <a:rect l="l" t="t" r="r" b="b"/>
            <a:pathLst>
              <a:path w="9144000" h="979169">
                <a:moveTo>
                  <a:pt x="0" y="0"/>
                </a:moveTo>
                <a:lnTo>
                  <a:pt x="0" y="979170"/>
                </a:lnTo>
                <a:lnTo>
                  <a:pt x="9144000" y="979169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37883" y="2130686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37883" y="2994659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37883" y="3858633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37883" y="4722607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10770" y="1848299"/>
            <a:ext cx="5510493" cy="30772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13781" indent="-302575" fontAlgn="auto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68750"/>
              <a:buFont typeface="Wingdings"/>
              <a:buChar char=""/>
              <a:tabLst>
                <a:tab pos="313221" algn="l"/>
                <a:tab pos="313781" algn="l"/>
              </a:tabLst>
            </a:pPr>
            <a:r>
              <a:rPr sz="2118" b="1" spc="-4" dirty="0">
                <a:solidFill>
                  <a:srgbClr val="FFFF00"/>
                </a:solidFill>
                <a:latin typeface="Arial"/>
                <a:cs typeface="Arial"/>
              </a:rPr>
              <a:t>Degenerative (increased aortic</a:t>
            </a:r>
            <a:r>
              <a:rPr sz="2118" b="1" spc="-3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118" b="1" spc="-4" dirty="0">
                <a:solidFill>
                  <a:srgbClr val="FFFF00"/>
                </a:solidFill>
                <a:latin typeface="Arial"/>
                <a:cs typeface="Arial"/>
              </a:rPr>
              <a:t>stiffness)</a:t>
            </a:r>
            <a:endParaRPr sz="2118">
              <a:solidFill>
                <a:prstClr val="black"/>
              </a:solidFill>
              <a:latin typeface="Arial"/>
              <a:cs typeface="Arial"/>
            </a:endParaRPr>
          </a:p>
          <a:p>
            <a:pPr marL="666786" lvl="1" indent="-252146" fontAlgn="auto">
              <a:spcBef>
                <a:spcPts val="507"/>
              </a:spcBef>
              <a:spcAft>
                <a:spcPts val="0"/>
              </a:spcAft>
              <a:buClr>
                <a:srgbClr val="A886E0"/>
              </a:buClr>
              <a:buSzPct val="68750"/>
              <a:buFont typeface="Wingdings"/>
              <a:buChar char=""/>
              <a:tabLst>
                <a:tab pos="666786" algn="l"/>
              </a:tabLst>
            </a:pPr>
            <a:r>
              <a:rPr sz="2118" spc="-9" dirty="0">
                <a:solidFill>
                  <a:srgbClr val="FFFFFF"/>
                </a:solidFill>
                <a:latin typeface="Arial"/>
                <a:cs typeface="Arial"/>
              </a:rPr>
              <a:t>Age</a:t>
            </a:r>
            <a:endParaRPr sz="2118">
              <a:solidFill>
                <a:prstClr val="black"/>
              </a:solidFill>
              <a:latin typeface="Arial"/>
              <a:cs typeface="Arial"/>
            </a:endParaRPr>
          </a:p>
          <a:p>
            <a:pPr marL="666786" lvl="1" indent="-252146" fontAlgn="auto">
              <a:spcBef>
                <a:spcPts val="507"/>
              </a:spcBef>
              <a:spcAft>
                <a:spcPts val="0"/>
              </a:spcAft>
              <a:buClr>
                <a:srgbClr val="A886E0"/>
              </a:buClr>
              <a:buSzPct val="68750"/>
              <a:buFont typeface="Wingdings"/>
              <a:buChar char=""/>
              <a:tabLst>
                <a:tab pos="666786" algn="l"/>
              </a:tabLst>
            </a:pPr>
            <a:r>
              <a:rPr sz="2118" spc="-9" dirty="0">
                <a:solidFill>
                  <a:srgbClr val="FFFFFF"/>
                </a:solidFill>
                <a:latin typeface="Arial"/>
                <a:cs typeface="Arial"/>
              </a:rPr>
              <a:t>Dilatation</a:t>
            </a:r>
            <a:endParaRPr sz="2118">
              <a:solidFill>
                <a:prstClr val="black"/>
              </a:solidFill>
              <a:latin typeface="Arial"/>
              <a:cs typeface="Arial"/>
            </a:endParaRPr>
          </a:p>
          <a:p>
            <a:pPr marL="666786" lvl="1" indent="-252146" fontAlgn="auto">
              <a:spcBef>
                <a:spcPts val="507"/>
              </a:spcBef>
              <a:spcAft>
                <a:spcPts val="0"/>
              </a:spcAft>
              <a:buClr>
                <a:srgbClr val="A886E0"/>
              </a:buClr>
              <a:buSzPct val="68750"/>
              <a:buFont typeface="Wingdings"/>
              <a:buChar char=""/>
              <a:tabLst>
                <a:tab pos="666786" algn="l"/>
              </a:tabLst>
            </a:pPr>
            <a:r>
              <a:rPr sz="2118" spc="-4" dirty="0">
                <a:solidFill>
                  <a:srgbClr val="FFFFFF"/>
                </a:solidFill>
                <a:latin typeface="Arial"/>
                <a:cs typeface="Arial"/>
              </a:rPr>
              <a:t>Aortic wrapping</a:t>
            </a:r>
            <a:r>
              <a:rPr sz="2118" spc="-5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18" spc="-9" dirty="0">
                <a:solidFill>
                  <a:srgbClr val="FFFFFF"/>
                </a:solidFill>
                <a:latin typeface="Arial"/>
                <a:cs typeface="Arial"/>
              </a:rPr>
              <a:t>(?)</a:t>
            </a:r>
            <a:endParaRPr sz="2118">
              <a:solidFill>
                <a:prstClr val="black"/>
              </a:solidFill>
              <a:latin typeface="Arial"/>
              <a:cs typeface="Arial"/>
            </a:endParaRPr>
          </a:p>
          <a:p>
            <a:pPr lvl="1" fontAlgn="auto">
              <a:spcBef>
                <a:spcPts val="4"/>
              </a:spcBef>
              <a:spcAft>
                <a:spcPts val="0"/>
              </a:spcAft>
              <a:buClr>
                <a:srgbClr val="A886E0"/>
              </a:buClr>
              <a:buFont typeface="Wingdings"/>
              <a:buChar char=""/>
            </a:pPr>
            <a:endParaRPr sz="3088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313781" indent="-302575" fontAlgn="auto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68750"/>
              <a:buFont typeface="Wingdings"/>
              <a:buChar char=""/>
              <a:tabLst>
                <a:tab pos="313221" algn="l"/>
                <a:tab pos="313781" algn="l"/>
              </a:tabLst>
            </a:pPr>
            <a:r>
              <a:rPr sz="2118" b="1" spc="-4" dirty="0">
                <a:solidFill>
                  <a:srgbClr val="FFFF00"/>
                </a:solidFill>
                <a:latin typeface="Arial"/>
                <a:cs typeface="Arial"/>
              </a:rPr>
              <a:t>Surgery (root</a:t>
            </a:r>
            <a:r>
              <a:rPr sz="2118" b="1" spc="-79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118" b="1" spc="-4" dirty="0">
                <a:solidFill>
                  <a:srgbClr val="FFFF00"/>
                </a:solidFill>
                <a:latin typeface="Arial"/>
                <a:cs typeface="Arial"/>
              </a:rPr>
              <a:t>replacement)</a:t>
            </a:r>
            <a:endParaRPr sz="2118">
              <a:solidFill>
                <a:prstClr val="black"/>
              </a:solidFill>
              <a:latin typeface="Arial"/>
              <a:cs typeface="Arial"/>
            </a:endParaRPr>
          </a:p>
          <a:p>
            <a:pPr marL="666786" lvl="1" indent="-252146" fontAlgn="auto">
              <a:spcBef>
                <a:spcPts val="507"/>
              </a:spcBef>
              <a:spcAft>
                <a:spcPts val="0"/>
              </a:spcAft>
              <a:buClr>
                <a:srgbClr val="A886E0"/>
              </a:buClr>
              <a:buSzPct val="68750"/>
              <a:buFont typeface="Wingdings"/>
              <a:buChar char=""/>
              <a:tabLst>
                <a:tab pos="666786" algn="l"/>
              </a:tabLst>
            </a:pPr>
            <a:r>
              <a:rPr sz="2118" spc="-4" dirty="0">
                <a:solidFill>
                  <a:srgbClr val="FFFFFF"/>
                </a:solidFill>
                <a:latin typeface="Arial"/>
                <a:cs typeface="Arial"/>
              </a:rPr>
              <a:t>Absence of</a:t>
            </a:r>
            <a:r>
              <a:rPr sz="2118" spc="-4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18" spc="-9" dirty="0">
                <a:solidFill>
                  <a:srgbClr val="FFFFFF"/>
                </a:solidFill>
                <a:latin typeface="Arial"/>
                <a:cs typeface="Arial"/>
              </a:rPr>
              <a:t>sinuses</a:t>
            </a:r>
            <a:endParaRPr sz="2118">
              <a:solidFill>
                <a:prstClr val="black"/>
              </a:solidFill>
              <a:latin typeface="Arial"/>
              <a:cs typeface="Arial"/>
            </a:endParaRPr>
          </a:p>
          <a:p>
            <a:pPr marL="666786" lvl="1" indent="-252146" fontAlgn="auto">
              <a:spcBef>
                <a:spcPts val="507"/>
              </a:spcBef>
              <a:spcAft>
                <a:spcPts val="0"/>
              </a:spcAft>
              <a:buClr>
                <a:srgbClr val="A886E0"/>
              </a:buClr>
              <a:buSzPct val="68750"/>
              <a:buFont typeface="Wingdings"/>
              <a:buChar char=""/>
              <a:tabLst>
                <a:tab pos="666786" algn="l"/>
              </a:tabLst>
            </a:pPr>
            <a:r>
              <a:rPr sz="2118" spc="-4" dirty="0">
                <a:solidFill>
                  <a:srgbClr val="FFFFFF"/>
                </a:solidFill>
                <a:latin typeface="Arial"/>
                <a:cs typeface="Arial"/>
              </a:rPr>
              <a:t>Non compliant</a:t>
            </a:r>
            <a:r>
              <a:rPr sz="2118" spc="-3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18" spc="-9" dirty="0">
                <a:solidFill>
                  <a:srgbClr val="FFFFFF"/>
                </a:solidFill>
                <a:latin typeface="Arial"/>
                <a:cs typeface="Arial"/>
              </a:rPr>
              <a:t>sinuses</a:t>
            </a:r>
            <a:endParaRPr sz="2118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37883" y="5586581"/>
            <a:ext cx="8068235" cy="868456"/>
          </a:xfrm>
          <a:custGeom>
            <a:avLst/>
            <a:gdLst/>
            <a:ahLst/>
            <a:cxnLst/>
            <a:rect l="l" t="t" r="r" b="b"/>
            <a:pathLst>
              <a:path w="9144000" h="984250">
                <a:moveTo>
                  <a:pt x="0" y="0"/>
                </a:moveTo>
                <a:lnTo>
                  <a:pt x="0" y="983742"/>
                </a:lnTo>
                <a:lnTo>
                  <a:pt x="9144000" y="98374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729531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72757" y="899608"/>
            <a:ext cx="7599269" cy="4889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3177" dirty="0"/>
              <a:t>For </a:t>
            </a:r>
            <a:r>
              <a:rPr sz="3177" spc="-4" dirty="0"/>
              <a:t>a </a:t>
            </a:r>
            <a:r>
              <a:rPr sz="3177" dirty="0"/>
              <a:t>long-lasting aortic leaflet</a:t>
            </a:r>
            <a:r>
              <a:rPr sz="3177" spc="-132" dirty="0"/>
              <a:t> </a:t>
            </a:r>
            <a:r>
              <a:rPr sz="3177" dirty="0"/>
              <a:t>function</a:t>
            </a:r>
            <a:endParaRPr sz="3177"/>
          </a:p>
        </p:txBody>
      </p:sp>
      <p:sp>
        <p:nvSpPr>
          <p:cNvPr id="3" name="object 3"/>
          <p:cNvSpPr/>
          <p:nvPr/>
        </p:nvSpPr>
        <p:spPr>
          <a:xfrm>
            <a:off x="537883" y="1267385"/>
            <a:ext cx="8068235" cy="863973"/>
          </a:xfrm>
          <a:custGeom>
            <a:avLst/>
            <a:gdLst/>
            <a:ahLst/>
            <a:cxnLst/>
            <a:rect l="l" t="t" r="r" b="b"/>
            <a:pathLst>
              <a:path w="9144000" h="979169">
                <a:moveTo>
                  <a:pt x="0" y="0"/>
                </a:moveTo>
                <a:lnTo>
                  <a:pt x="0" y="979170"/>
                </a:lnTo>
                <a:lnTo>
                  <a:pt x="9144000" y="979169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37883" y="2130686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37883" y="2994659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37883" y="3858633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10770" y="1846056"/>
            <a:ext cx="5874684" cy="28646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</a:pPr>
            <a:r>
              <a:rPr sz="2824" spc="13" dirty="0">
                <a:solidFill>
                  <a:srgbClr val="FFCC00"/>
                </a:solidFill>
                <a:latin typeface="Wingdings"/>
                <a:cs typeface="Wingdings"/>
              </a:rPr>
              <a:t></a:t>
            </a:r>
            <a:r>
              <a:rPr sz="2824" spc="13" dirty="0">
                <a:solidFill>
                  <a:srgbClr val="FFFFFF"/>
                </a:solidFill>
                <a:latin typeface="Arial"/>
                <a:cs typeface="Arial"/>
              </a:rPr>
              <a:t>Maintain </a:t>
            </a:r>
            <a:r>
              <a:rPr sz="2824" spc="-4" dirty="0">
                <a:solidFill>
                  <a:srgbClr val="FFFFFF"/>
                </a:solidFill>
                <a:latin typeface="Arial"/>
                <a:cs typeface="Arial"/>
              </a:rPr>
              <a:t>or </a:t>
            </a:r>
            <a:r>
              <a:rPr sz="2824" spc="-9" dirty="0">
                <a:solidFill>
                  <a:srgbClr val="FFFFFF"/>
                </a:solidFill>
                <a:latin typeface="Arial"/>
                <a:cs typeface="Arial"/>
              </a:rPr>
              <a:t>reconstruct </a:t>
            </a:r>
            <a:r>
              <a:rPr sz="2824" spc="-4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824" spc="-4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24" spc="-9" dirty="0">
                <a:solidFill>
                  <a:srgbClr val="FFFFFF"/>
                </a:solidFill>
                <a:latin typeface="Arial"/>
                <a:cs typeface="Arial"/>
              </a:rPr>
              <a:t>sinuses</a:t>
            </a:r>
            <a:endParaRPr sz="2824">
              <a:solidFill>
                <a:prstClr val="black"/>
              </a:solidFill>
              <a:latin typeface="Arial"/>
              <a:cs typeface="Arial"/>
            </a:endParaRPr>
          </a:p>
          <a:p>
            <a:pPr marL="666786" indent="-252146" fontAlgn="auto">
              <a:spcBef>
                <a:spcPts val="600"/>
              </a:spcBef>
              <a:spcAft>
                <a:spcPts val="0"/>
              </a:spcAft>
              <a:buClr>
                <a:srgbClr val="A886E0"/>
              </a:buClr>
              <a:buSzPct val="69642"/>
              <a:buFont typeface="Wingdings"/>
              <a:buChar char=""/>
              <a:tabLst>
                <a:tab pos="666225" algn="l"/>
                <a:tab pos="666786" algn="l"/>
              </a:tabLst>
            </a:pPr>
            <a:r>
              <a:rPr sz="2471" i="1" dirty="0">
                <a:solidFill>
                  <a:srgbClr val="FFFFFF"/>
                </a:solidFill>
                <a:latin typeface="Arial"/>
                <a:cs typeface="Arial"/>
              </a:rPr>
              <a:t>Natural shape of the</a:t>
            </a:r>
            <a:r>
              <a:rPr sz="2471" i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71" i="1" dirty="0">
                <a:solidFill>
                  <a:srgbClr val="FFFFFF"/>
                </a:solidFill>
                <a:latin typeface="Arial"/>
                <a:cs typeface="Arial"/>
              </a:rPr>
              <a:t>sinuses</a:t>
            </a:r>
            <a:endParaRPr sz="2471">
              <a:solidFill>
                <a:prstClr val="black"/>
              </a:solidFill>
              <a:latin typeface="Arial"/>
              <a:cs typeface="Arial"/>
            </a:endParaRPr>
          </a:p>
          <a:p>
            <a:pPr marL="666786" indent="-252146" fontAlgn="auto">
              <a:spcBef>
                <a:spcPts val="591"/>
              </a:spcBef>
              <a:spcAft>
                <a:spcPts val="0"/>
              </a:spcAft>
              <a:buClr>
                <a:srgbClr val="A886E0"/>
              </a:buClr>
              <a:buSzPct val="69642"/>
              <a:buFont typeface="Wingdings"/>
              <a:buChar char=""/>
              <a:tabLst>
                <a:tab pos="666225" algn="l"/>
                <a:tab pos="667346" algn="l"/>
              </a:tabLst>
            </a:pPr>
            <a:r>
              <a:rPr sz="2471" i="1" dirty="0">
                <a:solidFill>
                  <a:srgbClr val="FFFFFF"/>
                </a:solidFill>
                <a:latin typeface="Arial"/>
                <a:cs typeface="Arial"/>
              </a:rPr>
              <a:t>Normal proportion of the</a:t>
            </a:r>
            <a:r>
              <a:rPr sz="2471" i="1" spc="-6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71" i="1" dirty="0">
                <a:solidFill>
                  <a:srgbClr val="FFFFFF"/>
                </a:solidFill>
                <a:latin typeface="Arial"/>
                <a:cs typeface="Arial"/>
              </a:rPr>
              <a:t>components</a:t>
            </a:r>
            <a:endParaRPr sz="2471">
              <a:solidFill>
                <a:prstClr val="black"/>
              </a:solidFill>
              <a:latin typeface="Arial"/>
              <a:cs typeface="Arial"/>
            </a:endParaRPr>
          </a:p>
          <a:p>
            <a:pPr marL="666786" indent="-252146" fontAlgn="auto">
              <a:spcBef>
                <a:spcPts val="591"/>
              </a:spcBef>
              <a:spcAft>
                <a:spcPts val="0"/>
              </a:spcAft>
              <a:buClr>
                <a:srgbClr val="A886E0"/>
              </a:buClr>
              <a:buSzPct val="69642"/>
              <a:buFont typeface="Wingdings"/>
              <a:buChar char=""/>
              <a:tabLst>
                <a:tab pos="666225" algn="l"/>
                <a:tab pos="666786" algn="l"/>
              </a:tabLst>
            </a:pPr>
            <a:r>
              <a:rPr sz="2471" i="1" dirty="0">
                <a:solidFill>
                  <a:srgbClr val="FFFFFF"/>
                </a:solidFill>
                <a:latin typeface="Arial"/>
                <a:cs typeface="Arial"/>
              </a:rPr>
              <a:t>Large leaflet</a:t>
            </a:r>
            <a:r>
              <a:rPr sz="2471" i="1" spc="-7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71" i="1" dirty="0">
                <a:solidFill>
                  <a:srgbClr val="FFFFFF"/>
                </a:solidFill>
                <a:latin typeface="Arial"/>
                <a:cs typeface="Arial"/>
              </a:rPr>
              <a:t>coaptation</a:t>
            </a:r>
            <a:endParaRPr sz="2471">
              <a:solidFill>
                <a:prstClr val="black"/>
              </a:solidFill>
              <a:latin typeface="Arial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sz="2471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1206" fontAlgn="auto">
              <a:spcBef>
                <a:spcPts val="1893"/>
              </a:spcBef>
              <a:spcAft>
                <a:spcPts val="0"/>
              </a:spcAft>
            </a:pPr>
            <a:r>
              <a:rPr sz="2824" spc="9" dirty="0">
                <a:solidFill>
                  <a:srgbClr val="FFCC00"/>
                </a:solidFill>
                <a:latin typeface="Wingdings"/>
                <a:cs typeface="Wingdings"/>
              </a:rPr>
              <a:t></a:t>
            </a:r>
            <a:r>
              <a:rPr sz="2824" spc="9" dirty="0">
                <a:solidFill>
                  <a:srgbClr val="FFFFFF"/>
                </a:solidFill>
                <a:latin typeface="Arial"/>
                <a:cs typeface="Arial"/>
              </a:rPr>
              <a:t>Elasticity </a:t>
            </a:r>
            <a:r>
              <a:rPr sz="2824" spc="-4" dirty="0">
                <a:solidFill>
                  <a:srgbClr val="FFFFFF"/>
                </a:solidFill>
                <a:latin typeface="Arial"/>
                <a:cs typeface="Arial"/>
              </a:rPr>
              <a:t>of the</a:t>
            </a:r>
            <a:r>
              <a:rPr sz="2824" spc="-7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24" spc="-9" dirty="0">
                <a:solidFill>
                  <a:srgbClr val="FFFFFF"/>
                </a:solidFill>
                <a:latin typeface="Arial"/>
                <a:cs typeface="Arial"/>
              </a:rPr>
              <a:t>wall</a:t>
            </a:r>
            <a:endParaRPr sz="2824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37883" y="4722607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37883" y="5586581"/>
            <a:ext cx="8068235" cy="868456"/>
          </a:xfrm>
          <a:custGeom>
            <a:avLst/>
            <a:gdLst/>
            <a:ahLst/>
            <a:cxnLst/>
            <a:rect l="l" t="t" r="r" b="b"/>
            <a:pathLst>
              <a:path w="9144000" h="984250">
                <a:moveTo>
                  <a:pt x="0" y="0"/>
                </a:moveTo>
                <a:lnTo>
                  <a:pt x="0" y="983742"/>
                </a:lnTo>
                <a:lnTo>
                  <a:pt x="9144000" y="98374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89669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pic>
        <p:nvPicPr>
          <p:cNvPr id="33795" name="Content Placeholder 3" descr="3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6305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Structure of the mitral valve: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914400" y="1447800"/>
            <a:ext cx="7772400" cy="4572000"/>
          </a:xfrm>
        </p:spPr>
        <p:txBody>
          <a:bodyPr/>
          <a:lstStyle/>
          <a:p>
            <a:pPr eaLnBrk="1" hangingPunct="1"/>
            <a:r>
              <a:rPr lang="en-US" altLang="en-US" sz="4000" b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Left Atrium</a:t>
            </a:r>
          </a:p>
          <a:p>
            <a:pPr eaLnBrk="1" hangingPunct="1"/>
            <a:r>
              <a:rPr lang="en-US" altLang="en-US" sz="40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annulus, </a:t>
            </a:r>
          </a:p>
          <a:p>
            <a:pPr eaLnBrk="1" hangingPunct="1"/>
            <a:r>
              <a:rPr lang="en-US" altLang="en-US" sz="40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leaflets,</a:t>
            </a:r>
          </a:p>
          <a:p>
            <a:pPr eaLnBrk="1" hangingPunct="1"/>
            <a:r>
              <a:rPr lang="en-US" altLang="en-US" sz="40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tendinous cords, </a:t>
            </a:r>
          </a:p>
          <a:p>
            <a:pPr eaLnBrk="1" hangingPunct="1"/>
            <a:r>
              <a:rPr lang="en-US" altLang="en-US" sz="40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papillary muscles</a:t>
            </a:r>
          </a:p>
          <a:p>
            <a:pPr eaLnBrk="1" hangingPunct="1"/>
            <a:r>
              <a:rPr lang="en-US" altLang="en-US" sz="4000" b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Left Ventricle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Mitral annulus:</a:t>
            </a:r>
            <a:endParaRPr lang="en-US" sz="4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8839200" cy="4832350"/>
          </a:xfrm>
        </p:spPr>
        <p:txBody>
          <a:bodyPr/>
          <a:lstStyle/>
          <a:p>
            <a:pPr eaLnBrk="1" hangingPunct="1"/>
            <a:r>
              <a:rPr lang="en-US" altLang="en-US" sz="36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Kidney-shaped, or D-shaped, than circular,</a:t>
            </a:r>
          </a:p>
          <a:p>
            <a:pPr eaLnBrk="1" hangingPunct="1"/>
            <a:r>
              <a:rPr lang="en-US" altLang="en-US" sz="36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annulus is a complete fibrous entity, which serves as the anchor for the leaflets.</a:t>
            </a:r>
          </a:p>
          <a:p>
            <a:pPr eaLnBrk="1" hangingPunct="1"/>
            <a:r>
              <a:rPr lang="en-US" altLang="en-US" sz="36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fibrous trigones</a:t>
            </a:r>
          </a:p>
          <a:p>
            <a:pPr eaLnBrk="1" hangingPunct="1"/>
            <a:r>
              <a:rPr lang="en-US" altLang="en-US" sz="36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right trigone being </a:t>
            </a:r>
            <a:r>
              <a:rPr lang="en-US" altLang="en-US" sz="3600" b="1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larger</a:t>
            </a:r>
            <a:r>
              <a:rPr lang="en-US" altLang="en-US" sz="36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firmer than the left (triangle of Koch).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0"/>
            <a:ext cx="9251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479</TotalTime>
  <Words>1537</Words>
  <Application>Microsoft Office PowerPoint</Application>
  <PresentationFormat>On-screen Show (4:3)</PresentationFormat>
  <Paragraphs>256</Paragraphs>
  <Slides>68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68</vt:i4>
      </vt:variant>
    </vt:vector>
  </HeadingPairs>
  <TitlesOfParts>
    <vt:vector size="80" baseType="lpstr">
      <vt:lpstr>Arial</vt:lpstr>
      <vt:lpstr>Calibri</vt:lpstr>
      <vt:lpstr>Cambria</vt:lpstr>
      <vt:lpstr>Consolas</vt:lpstr>
      <vt:lpstr>Corbel</vt:lpstr>
      <vt:lpstr>Times New Roman</vt:lpstr>
      <vt:lpstr>Verdana</vt:lpstr>
      <vt:lpstr>Wingdings</vt:lpstr>
      <vt:lpstr>Wingdings 2</vt:lpstr>
      <vt:lpstr>Wingdings 3</vt:lpstr>
      <vt:lpstr>Metro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Structure of the mitral valve:</vt:lpstr>
      <vt:lpstr>Mitral annulus:</vt:lpstr>
      <vt:lpstr>PowerPoint Presentation</vt:lpstr>
      <vt:lpstr>PowerPoint Presentation</vt:lpstr>
      <vt:lpstr>PowerPoint Presentation</vt:lpstr>
      <vt:lpstr>PowerPoint Presentation</vt:lpstr>
      <vt:lpstr>The leaflets:</vt:lpstr>
      <vt:lpstr>PowerPoint Presentation</vt:lpstr>
      <vt:lpstr>PowerPoint Presentation</vt:lpstr>
      <vt:lpstr>PowerPoint Presentation</vt:lpstr>
      <vt:lpstr>The tendinous cords:</vt:lpstr>
      <vt:lpstr>PowerPoint Presentation</vt:lpstr>
      <vt:lpstr>PowerPoint Presentation</vt:lpstr>
      <vt:lpstr>PowerPoint Presentation</vt:lpstr>
      <vt:lpstr>PowerPoint Presentation</vt:lpstr>
      <vt:lpstr>The papillary muscles: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“perche  il buso  della  arteria aorto  e  trianghulare”</vt:lpstr>
      <vt:lpstr>Anatomical design</vt:lpstr>
      <vt:lpstr>Aortic root</vt:lpstr>
      <vt:lpstr>PowerPoint Presentation</vt:lpstr>
      <vt:lpstr>PowerPoint Presentation</vt:lpstr>
      <vt:lpstr>Echocardiographic anatomy</vt:lpstr>
      <vt:lpstr>Geometry</vt:lpstr>
      <vt:lpstr>to”</vt:lpstr>
      <vt:lpstr>PowerPoint Presentation</vt:lpstr>
      <vt:lpstr>Folding and unfolding of the free edge of the leaflets is  necessary for opening and closure of the aortic valve</vt:lpstr>
      <vt:lpstr>Functional geometry</vt:lpstr>
      <vt:lpstr>Composition of aortic root</vt:lpstr>
      <vt:lpstr>PowerPoint Presentation</vt:lpstr>
      <vt:lpstr>PowerPoint Presentation</vt:lpstr>
      <vt:lpstr>PowerPoint Presentation</vt:lpstr>
      <vt:lpstr>PowerPoint Presentation</vt:lpstr>
      <vt:lpstr>Physiology</vt:lpstr>
      <vt:lpstr>Root deformation during the cardiac cycle:  Isovolemic contraction</vt:lpstr>
      <vt:lpstr>Root deformation during the cardiac cycle:  Ejection</vt:lpstr>
      <vt:lpstr>Root deformation during the cardiac cycle: Diastole</vt:lpstr>
      <vt:lpstr>Mechanism of opening:  sequence of leaflet opening</vt:lpstr>
      <vt:lpstr>The paradoxes of the aortic valve</vt:lpstr>
      <vt:lpstr>Answer:</vt:lpstr>
      <vt:lpstr>PowerPoint Presentation</vt:lpstr>
      <vt:lpstr>The paradoxes of the aortic valve</vt:lpstr>
      <vt:lpstr>Answer:</vt:lpstr>
      <vt:lpstr>Mechanism of leaflets closure:  the role of the sinuses</vt:lpstr>
      <vt:lpstr>Old technique  “by hand”</vt:lpstr>
      <vt:lpstr>PowerPoint Presentation</vt:lpstr>
      <vt:lpstr>In the absence of Valsalva sinuses</vt:lpstr>
      <vt:lpstr>In the presence of Valsalva sinuses</vt:lpstr>
      <vt:lpstr>The paradoxes of the aortic valve</vt:lpstr>
      <vt:lpstr>Answer:</vt:lpstr>
      <vt:lpstr>PowerPoint Presentation</vt:lpstr>
      <vt:lpstr>Stress and aortic valve</vt:lpstr>
      <vt:lpstr>PowerPoint Presentation</vt:lpstr>
      <vt:lpstr>Five hundred frames/sec cinematography  showing the leaflet surface during valve  opening</vt:lpstr>
      <vt:lpstr>Stiffening of the aortic wall at the  level of the sinuses leads to loss:</vt:lpstr>
      <vt:lpstr>Cause of impairment of physiologic function</vt:lpstr>
      <vt:lpstr>For a long-lasting aortic leaflet function</vt:lpstr>
      <vt:lpstr>PowerPoint Presentation</vt:lpstr>
    </vt:vector>
  </TitlesOfParts>
  <Company>RHC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azarfarin</dc:creator>
  <cp:lastModifiedBy>Azarfaarin</cp:lastModifiedBy>
  <cp:revision>73</cp:revision>
  <dcterms:created xsi:type="dcterms:W3CDTF">2010-10-30T13:54:44Z</dcterms:created>
  <dcterms:modified xsi:type="dcterms:W3CDTF">2018-12-20T08:15:54Z</dcterms:modified>
</cp:coreProperties>
</file>